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0" r:id="rId3"/>
    <p:sldId id="258" r:id="rId4"/>
    <p:sldId id="269" r:id="rId5"/>
    <p:sldId id="295" r:id="rId6"/>
    <p:sldId id="299" r:id="rId7"/>
    <p:sldId id="297" r:id="rId8"/>
    <p:sldId id="270" r:id="rId9"/>
    <p:sldId id="273" r:id="rId10"/>
    <p:sldId id="272" r:id="rId11"/>
    <p:sldId id="271" r:id="rId12"/>
    <p:sldId id="265" r:id="rId13"/>
    <p:sldId id="275" r:id="rId14"/>
    <p:sldId id="267" r:id="rId15"/>
    <p:sldId id="301" r:id="rId16"/>
    <p:sldId id="303" r:id="rId17"/>
    <p:sldId id="304" r:id="rId18"/>
    <p:sldId id="302" r:id="rId19"/>
  </p:sldIdLst>
  <p:sldSz cx="9144000" cy="6858000" type="screen4x3"/>
  <p:notesSz cx="6881813" cy="97107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99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508" y="-84"/>
      </p:cViewPr>
      <p:guideLst>
        <p:guide orient="horz" pos="3059"/>
        <p:guide pos="216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E328D3-90FA-4E0A-8765-99969815ACC1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5A0A682-E2B0-48F1-9215-1412141E500D}">
      <dgm:prSet custT="1"/>
      <dgm:spPr/>
      <dgm:t>
        <a:bodyPr/>
        <a:lstStyle/>
        <a:p>
          <a:pPr rtl="0"/>
          <a:r>
            <a:rPr lang="en-US" sz="2800" i="1" dirty="0" smtClean="0"/>
            <a:t>1</a:t>
          </a:r>
          <a:endParaRPr lang="en-US" sz="2800" i="1" dirty="0"/>
        </a:p>
      </dgm:t>
    </dgm:pt>
    <dgm:pt modelId="{225B916D-DDDB-4320-B0F0-17BF89AEFAE5}" type="parTrans" cxnId="{011F6D71-17A0-4F47-848D-A40213087E89}">
      <dgm:prSet/>
      <dgm:spPr/>
      <dgm:t>
        <a:bodyPr/>
        <a:lstStyle/>
        <a:p>
          <a:endParaRPr lang="en-US"/>
        </a:p>
      </dgm:t>
    </dgm:pt>
    <dgm:pt modelId="{EAD870B2-82D9-4CE7-9B67-45C3C88AC204}" type="sibTrans" cxnId="{011F6D71-17A0-4F47-848D-A40213087E89}">
      <dgm:prSet/>
      <dgm:spPr/>
      <dgm:t>
        <a:bodyPr/>
        <a:lstStyle/>
        <a:p>
          <a:endParaRPr lang="en-US"/>
        </a:p>
      </dgm:t>
    </dgm:pt>
    <dgm:pt modelId="{783C81E0-4EB2-4B20-AC42-0CF0464CC867}">
      <dgm:prSet custT="1"/>
      <dgm:spPr/>
      <dgm:t>
        <a:bodyPr/>
        <a:lstStyle/>
        <a:p>
          <a:pPr rtl="0"/>
          <a:r>
            <a:rPr lang="en-US" sz="2800" i="1" dirty="0" smtClean="0"/>
            <a:t>2</a:t>
          </a:r>
          <a:endParaRPr lang="en-US" sz="2800" dirty="0"/>
        </a:p>
      </dgm:t>
    </dgm:pt>
    <dgm:pt modelId="{BFC3E7B3-3BFE-4C47-80B6-0C26E17A3BAF}" type="parTrans" cxnId="{015FDC4E-5F8A-41C4-B6CB-8B22B92FB323}">
      <dgm:prSet/>
      <dgm:spPr/>
      <dgm:t>
        <a:bodyPr/>
        <a:lstStyle/>
        <a:p>
          <a:endParaRPr lang="en-US"/>
        </a:p>
      </dgm:t>
    </dgm:pt>
    <dgm:pt modelId="{079DDE15-EF2E-4959-BEA5-97AD512548F3}" type="sibTrans" cxnId="{015FDC4E-5F8A-41C4-B6CB-8B22B92FB323}">
      <dgm:prSet/>
      <dgm:spPr/>
      <dgm:t>
        <a:bodyPr/>
        <a:lstStyle/>
        <a:p>
          <a:endParaRPr lang="en-US"/>
        </a:p>
      </dgm:t>
    </dgm:pt>
    <dgm:pt modelId="{6E123BC0-A3E0-4192-A030-33E87D4953FE}">
      <dgm:prSet custT="1"/>
      <dgm:spPr/>
      <dgm:t>
        <a:bodyPr/>
        <a:lstStyle/>
        <a:p>
          <a:pPr rtl="0"/>
          <a:r>
            <a:rPr lang="en-US" sz="2800" i="1" dirty="0" smtClean="0"/>
            <a:t>3</a:t>
          </a:r>
          <a:endParaRPr lang="en-US" sz="2800" dirty="0"/>
        </a:p>
      </dgm:t>
    </dgm:pt>
    <dgm:pt modelId="{BF985A9E-15EF-4876-85D1-27A1CD13A441}" type="parTrans" cxnId="{1A403256-A522-4064-8E49-588C6EC9109B}">
      <dgm:prSet/>
      <dgm:spPr/>
      <dgm:t>
        <a:bodyPr/>
        <a:lstStyle/>
        <a:p>
          <a:endParaRPr lang="en-US"/>
        </a:p>
      </dgm:t>
    </dgm:pt>
    <dgm:pt modelId="{E45EFF9D-16C5-404F-9DBA-41C91685D011}" type="sibTrans" cxnId="{1A403256-A522-4064-8E49-588C6EC9109B}">
      <dgm:prSet/>
      <dgm:spPr/>
      <dgm:t>
        <a:bodyPr/>
        <a:lstStyle/>
        <a:p>
          <a:endParaRPr lang="en-US"/>
        </a:p>
      </dgm:t>
    </dgm:pt>
    <dgm:pt modelId="{999FD2F4-ABEC-4C6C-8FC7-BF96769FE38C}">
      <dgm:prSet custT="1"/>
      <dgm:spPr/>
      <dgm:t>
        <a:bodyPr/>
        <a:lstStyle/>
        <a:p>
          <a:pPr rtl="0"/>
          <a:r>
            <a:rPr lang="en-US" sz="2800" i="1" dirty="0" smtClean="0"/>
            <a:t>4</a:t>
          </a:r>
          <a:endParaRPr lang="en-US" sz="2800" dirty="0"/>
        </a:p>
      </dgm:t>
    </dgm:pt>
    <dgm:pt modelId="{FC97B8AD-BF10-4961-B0F9-9409CA353D0A}" type="parTrans" cxnId="{0F6BA338-06A9-4B78-BEC2-1E96F8629B60}">
      <dgm:prSet/>
      <dgm:spPr/>
      <dgm:t>
        <a:bodyPr/>
        <a:lstStyle/>
        <a:p>
          <a:endParaRPr lang="en-US"/>
        </a:p>
      </dgm:t>
    </dgm:pt>
    <dgm:pt modelId="{D1BA1AF3-A701-44C8-9DEE-3987D6DC1524}" type="sibTrans" cxnId="{0F6BA338-06A9-4B78-BEC2-1E96F8629B60}">
      <dgm:prSet/>
      <dgm:spPr/>
      <dgm:t>
        <a:bodyPr/>
        <a:lstStyle/>
        <a:p>
          <a:endParaRPr lang="en-US"/>
        </a:p>
      </dgm:t>
    </dgm:pt>
    <dgm:pt modelId="{B7AA9654-2A5E-4C87-9066-4311EAFD1FD6}">
      <dgm:prSet custT="1"/>
      <dgm:spPr/>
      <dgm:t>
        <a:bodyPr/>
        <a:lstStyle/>
        <a:p>
          <a:pPr rtl="0"/>
          <a:r>
            <a:rPr lang="en-US" sz="2800" i="1" dirty="0" smtClean="0"/>
            <a:t>5</a:t>
          </a:r>
          <a:endParaRPr lang="en-US" sz="2800" dirty="0"/>
        </a:p>
      </dgm:t>
    </dgm:pt>
    <dgm:pt modelId="{7E741FD8-5A1D-434E-889C-370732870A5C}" type="parTrans" cxnId="{A90C16F6-61D7-4147-9C4F-E5AE515B9030}">
      <dgm:prSet/>
      <dgm:spPr/>
      <dgm:t>
        <a:bodyPr/>
        <a:lstStyle/>
        <a:p>
          <a:endParaRPr lang="en-US"/>
        </a:p>
      </dgm:t>
    </dgm:pt>
    <dgm:pt modelId="{E7B870CC-FF68-4F9A-B5EB-709F5B8D5C4D}" type="sibTrans" cxnId="{A90C16F6-61D7-4147-9C4F-E5AE515B9030}">
      <dgm:prSet/>
      <dgm:spPr/>
      <dgm:t>
        <a:bodyPr/>
        <a:lstStyle/>
        <a:p>
          <a:endParaRPr lang="en-US"/>
        </a:p>
      </dgm:t>
    </dgm:pt>
    <dgm:pt modelId="{C527AD77-7012-4397-899A-7D3BA0485DAF}">
      <dgm:prSet/>
      <dgm:spPr/>
      <dgm:t>
        <a:bodyPr/>
        <a:lstStyle/>
        <a:p>
          <a:pPr rtl="0"/>
          <a:r>
            <a:rPr lang="en-US" i="1" dirty="0" smtClean="0"/>
            <a:t>Health Promotion</a:t>
          </a:r>
          <a:endParaRPr lang="en-US" i="1" dirty="0"/>
        </a:p>
      </dgm:t>
    </dgm:pt>
    <dgm:pt modelId="{B450FF84-CA5A-424C-8451-7CFCE723E562}" type="parTrans" cxnId="{EC66F203-B0C3-491F-B129-A2411F0D5285}">
      <dgm:prSet/>
      <dgm:spPr/>
      <dgm:t>
        <a:bodyPr/>
        <a:lstStyle/>
        <a:p>
          <a:endParaRPr lang="en-US"/>
        </a:p>
      </dgm:t>
    </dgm:pt>
    <dgm:pt modelId="{1082C74D-5637-4F95-A14C-A99DD5BDC093}" type="sibTrans" cxnId="{EC66F203-B0C3-491F-B129-A2411F0D5285}">
      <dgm:prSet/>
      <dgm:spPr/>
      <dgm:t>
        <a:bodyPr/>
        <a:lstStyle/>
        <a:p>
          <a:endParaRPr lang="en-US"/>
        </a:p>
      </dgm:t>
    </dgm:pt>
    <dgm:pt modelId="{2A076E21-1F38-4225-9396-0CD449A2E5E2}">
      <dgm:prSet/>
      <dgm:spPr/>
      <dgm:t>
        <a:bodyPr/>
        <a:lstStyle/>
        <a:p>
          <a:pPr rtl="0"/>
          <a:r>
            <a:rPr lang="en-US" i="1" dirty="0" smtClean="0"/>
            <a:t>Specific Protection</a:t>
          </a:r>
          <a:endParaRPr lang="en-US" dirty="0"/>
        </a:p>
      </dgm:t>
    </dgm:pt>
    <dgm:pt modelId="{B565A512-7F5C-4001-961E-0B8B76B52CEF}" type="parTrans" cxnId="{B26BDFE5-7DAA-4DF8-902E-1469FCC6C792}">
      <dgm:prSet/>
      <dgm:spPr/>
      <dgm:t>
        <a:bodyPr/>
        <a:lstStyle/>
        <a:p>
          <a:endParaRPr lang="en-US"/>
        </a:p>
      </dgm:t>
    </dgm:pt>
    <dgm:pt modelId="{CDE0CA16-DD76-49C3-9EF1-8B17AA9E0E1E}" type="sibTrans" cxnId="{B26BDFE5-7DAA-4DF8-902E-1469FCC6C792}">
      <dgm:prSet/>
      <dgm:spPr/>
      <dgm:t>
        <a:bodyPr/>
        <a:lstStyle/>
        <a:p>
          <a:endParaRPr lang="en-US"/>
        </a:p>
      </dgm:t>
    </dgm:pt>
    <dgm:pt modelId="{61A7F874-9B29-43AA-ADE5-133F887875CD}">
      <dgm:prSet/>
      <dgm:spPr/>
      <dgm:t>
        <a:bodyPr/>
        <a:lstStyle/>
        <a:p>
          <a:pPr rtl="0"/>
          <a:r>
            <a:rPr lang="en-US" i="1" dirty="0" smtClean="0"/>
            <a:t>Early Diagnosis and Prompt Treatment</a:t>
          </a:r>
          <a:endParaRPr lang="en-US" dirty="0"/>
        </a:p>
      </dgm:t>
    </dgm:pt>
    <dgm:pt modelId="{BAE2073B-0409-4EC3-9FF8-27455F2C439E}" type="parTrans" cxnId="{58A5C843-475C-4C2B-BB20-E76A336D460A}">
      <dgm:prSet/>
      <dgm:spPr/>
      <dgm:t>
        <a:bodyPr/>
        <a:lstStyle/>
        <a:p>
          <a:endParaRPr lang="en-US"/>
        </a:p>
      </dgm:t>
    </dgm:pt>
    <dgm:pt modelId="{639AE812-1AF0-479F-805F-65CFEBFD32B7}" type="sibTrans" cxnId="{58A5C843-475C-4C2B-BB20-E76A336D460A}">
      <dgm:prSet/>
      <dgm:spPr/>
      <dgm:t>
        <a:bodyPr/>
        <a:lstStyle/>
        <a:p>
          <a:endParaRPr lang="en-US"/>
        </a:p>
      </dgm:t>
    </dgm:pt>
    <dgm:pt modelId="{6FAC9B76-02E9-47B5-BEBB-FB47FB8B2F04}">
      <dgm:prSet/>
      <dgm:spPr/>
      <dgm:t>
        <a:bodyPr/>
        <a:lstStyle/>
        <a:p>
          <a:pPr rtl="0"/>
          <a:r>
            <a:rPr lang="en-US" i="1" smtClean="0"/>
            <a:t>Disability </a:t>
          </a:r>
          <a:r>
            <a:rPr lang="en-US" i="1" dirty="0" smtClean="0"/>
            <a:t>Limitation</a:t>
          </a:r>
          <a:endParaRPr lang="en-US" dirty="0"/>
        </a:p>
      </dgm:t>
    </dgm:pt>
    <dgm:pt modelId="{67D1B952-96A5-4BDD-A500-164E8AF6D2DD}" type="parTrans" cxnId="{C055C88D-5FF6-480C-A697-883321A91C16}">
      <dgm:prSet/>
      <dgm:spPr/>
      <dgm:t>
        <a:bodyPr/>
        <a:lstStyle/>
        <a:p>
          <a:endParaRPr lang="en-US"/>
        </a:p>
      </dgm:t>
    </dgm:pt>
    <dgm:pt modelId="{DC108FEC-4BA9-4AAC-AFF5-EFEB5DB04AEB}" type="sibTrans" cxnId="{C055C88D-5FF6-480C-A697-883321A91C16}">
      <dgm:prSet/>
      <dgm:spPr/>
      <dgm:t>
        <a:bodyPr/>
        <a:lstStyle/>
        <a:p>
          <a:endParaRPr lang="en-US"/>
        </a:p>
      </dgm:t>
    </dgm:pt>
    <dgm:pt modelId="{C817F03E-961E-493C-AB1D-8C4AABA1D49B}">
      <dgm:prSet/>
      <dgm:spPr/>
      <dgm:t>
        <a:bodyPr/>
        <a:lstStyle/>
        <a:p>
          <a:pPr rtl="0"/>
          <a:r>
            <a:rPr lang="en-US" i="1" smtClean="0"/>
            <a:t>Rehabilitation</a:t>
          </a:r>
          <a:endParaRPr lang="en-US" dirty="0"/>
        </a:p>
      </dgm:t>
    </dgm:pt>
    <dgm:pt modelId="{09EC4608-8F9A-46A8-9240-C32777DAEB40}" type="parTrans" cxnId="{7E546898-FDBF-4D3B-B869-703BCF295EC2}">
      <dgm:prSet/>
      <dgm:spPr/>
      <dgm:t>
        <a:bodyPr/>
        <a:lstStyle/>
        <a:p>
          <a:endParaRPr lang="en-US"/>
        </a:p>
      </dgm:t>
    </dgm:pt>
    <dgm:pt modelId="{A868CA77-8073-4426-B962-2D9F48333B08}" type="sibTrans" cxnId="{7E546898-FDBF-4D3B-B869-703BCF295EC2}">
      <dgm:prSet/>
      <dgm:spPr/>
      <dgm:t>
        <a:bodyPr/>
        <a:lstStyle/>
        <a:p>
          <a:endParaRPr lang="en-US"/>
        </a:p>
      </dgm:t>
    </dgm:pt>
    <dgm:pt modelId="{63E533E3-090C-4D87-A5E7-5C8A97D085EA}" type="pres">
      <dgm:prSet presAssocID="{BCE328D3-90FA-4E0A-8765-99969815ACC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01F382-0282-4D07-A932-5825A543A320}" type="pres">
      <dgm:prSet presAssocID="{95A0A682-E2B0-48F1-9215-1412141E500D}" presName="composite" presStyleCnt="0"/>
      <dgm:spPr/>
    </dgm:pt>
    <dgm:pt modelId="{4EE7ED7E-022D-48A4-B5B5-568A5A3D58A8}" type="pres">
      <dgm:prSet presAssocID="{95A0A682-E2B0-48F1-9215-1412141E500D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06357D-1ED1-428B-AA79-8E31C03DBC2B}" type="pres">
      <dgm:prSet presAssocID="{95A0A682-E2B0-48F1-9215-1412141E500D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3CCED7-9BEE-408E-9C5B-4B0BE961986A}" type="pres">
      <dgm:prSet presAssocID="{EAD870B2-82D9-4CE7-9B67-45C3C88AC204}" presName="sp" presStyleCnt="0"/>
      <dgm:spPr/>
    </dgm:pt>
    <dgm:pt modelId="{A6994AB2-5437-4974-ABBA-97C3EA009AFA}" type="pres">
      <dgm:prSet presAssocID="{783C81E0-4EB2-4B20-AC42-0CF0464CC867}" presName="composite" presStyleCnt="0"/>
      <dgm:spPr/>
    </dgm:pt>
    <dgm:pt modelId="{D6CBE02D-CB57-45F4-92EC-3BE1444CA964}" type="pres">
      <dgm:prSet presAssocID="{783C81E0-4EB2-4B20-AC42-0CF0464CC867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E49328-B281-4685-8BFA-11185B5A098F}" type="pres">
      <dgm:prSet presAssocID="{783C81E0-4EB2-4B20-AC42-0CF0464CC867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97AF41-FE34-4E3E-8973-B08B3054E556}" type="pres">
      <dgm:prSet presAssocID="{079DDE15-EF2E-4959-BEA5-97AD512548F3}" presName="sp" presStyleCnt="0"/>
      <dgm:spPr/>
    </dgm:pt>
    <dgm:pt modelId="{CDEC9780-6601-4998-81E2-93A966B972EB}" type="pres">
      <dgm:prSet presAssocID="{6E123BC0-A3E0-4192-A030-33E87D4953FE}" presName="composite" presStyleCnt="0"/>
      <dgm:spPr/>
    </dgm:pt>
    <dgm:pt modelId="{478DC5F0-3F33-4AA6-9935-CA8C9ACBD1D1}" type="pres">
      <dgm:prSet presAssocID="{6E123BC0-A3E0-4192-A030-33E87D4953FE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D7D96A-51C1-43E1-8BDE-712350E5D003}" type="pres">
      <dgm:prSet presAssocID="{6E123BC0-A3E0-4192-A030-33E87D4953FE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3E90F8-591C-4C3E-947D-F379AFFBFDD3}" type="pres">
      <dgm:prSet presAssocID="{E45EFF9D-16C5-404F-9DBA-41C91685D011}" presName="sp" presStyleCnt="0"/>
      <dgm:spPr/>
    </dgm:pt>
    <dgm:pt modelId="{B8C8110E-0556-4C06-86B1-9D68E56F4C67}" type="pres">
      <dgm:prSet presAssocID="{999FD2F4-ABEC-4C6C-8FC7-BF96769FE38C}" presName="composite" presStyleCnt="0"/>
      <dgm:spPr/>
    </dgm:pt>
    <dgm:pt modelId="{32E9C011-63E8-4BD5-9F5D-3C0CE9159166}" type="pres">
      <dgm:prSet presAssocID="{999FD2F4-ABEC-4C6C-8FC7-BF96769FE38C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C8A701-6F7F-4DDE-B411-56256A59DEA6}" type="pres">
      <dgm:prSet presAssocID="{999FD2F4-ABEC-4C6C-8FC7-BF96769FE38C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AF4966-9539-410D-9817-AEE51A7EA2DE}" type="pres">
      <dgm:prSet presAssocID="{D1BA1AF3-A701-44C8-9DEE-3987D6DC1524}" presName="sp" presStyleCnt="0"/>
      <dgm:spPr/>
    </dgm:pt>
    <dgm:pt modelId="{A4C80770-FF26-4D58-B209-CC4271368953}" type="pres">
      <dgm:prSet presAssocID="{B7AA9654-2A5E-4C87-9066-4311EAFD1FD6}" presName="composite" presStyleCnt="0"/>
      <dgm:spPr/>
    </dgm:pt>
    <dgm:pt modelId="{E82CA70C-76FB-4CBC-A1A2-2788771C65FB}" type="pres">
      <dgm:prSet presAssocID="{B7AA9654-2A5E-4C87-9066-4311EAFD1FD6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F04FF6-DAB0-4E1F-ACEC-DCDB078D4558}" type="pres">
      <dgm:prSet presAssocID="{B7AA9654-2A5E-4C87-9066-4311EAFD1FD6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882833-ED0F-4080-A5D1-D105094F0F2D}" type="presOf" srcId="{C817F03E-961E-493C-AB1D-8C4AABA1D49B}" destId="{E4F04FF6-DAB0-4E1F-ACEC-DCDB078D4558}" srcOrd="0" destOrd="0" presId="urn:microsoft.com/office/officeart/2005/8/layout/chevron2"/>
    <dgm:cxn modelId="{7E546898-FDBF-4D3B-B869-703BCF295EC2}" srcId="{B7AA9654-2A5E-4C87-9066-4311EAFD1FD6}" destId="{C817F03E-961E-493C-AB1D-8C4AABA1D49B}" srcOrd="0" destOrd="0" parTransId="{09EC4608-8F9A-46A8-9240-C32777DAEB40}" sibTransId="{A868CA77-8073-4426-B962-2D9F48333B08}"/>
    <dgm:cxn modelId="{F62CF29C-9533-4156-9D8B-BD927A29CB35}" type="presOf" srcId="{B7AA9654-2A5E-4C87-9066-4311EAFD1FD6}" destId="{E82CA70C-76FB-4CBC-A1A2-2788771C65FB}" srcOrd="0" destOrd="0" presId="urn:microsoft.com/office/officeart/2005/8/layout/chevron2"/>
    <dgm:cxn modelId="{A09466C8-ACB7-4FB7-A629-E31CE82B06C5}" type="presOf" srcId="{C527AD77-7012-4397-899A-7D3BA0485DAF}" destId="{5C06357D-1ED1-428B-AA79-8E31C03DBC2B}" srcOrd="0" destOrd="0" presId="urn:microsoft.com/office/officeart/2005/8/layout/chevron2"/>
    <dgm:cxn modelId="{58A5C843-475C-4C2B-BB20-E76A336D460A}" srcId="{6E123BC0-A3E0-4192-A030-33E87D4953FE}" destId="{61A7F874-9B29-43AA-ADE5-133F887875CD}" srcOrd="0" destOrd="0" parTransId="{BAE2073B-0409-4EC3-9FF8-27455F2C439E}" sibTransId="{639AE812-1AF0-479F-805F-65CFEBFD32B7}"/>
    <dgm:cxn modelId="{7FB2F9EE-F64F-467B-9156-62174C6D7C6F}" type="presOf" srcId="{783C81E0-4EB2-4B20-AC42-0CF0464CC867}" destId="{D6CBE02D-CB57-45F4-92EC-3BE1444CA964}" srcOrd="0" destOrd="0" presId="urn:microsoft.com/office/officeart/2005/8/layout/chevron2"/>
    <dgm:cxn modelId="{011F6D71-17A0-4F47-848D-A40213087E89}" srcId="{BCE328D3-90FA-4E0A-8765-99969815ACC1}" destId="{95A0A682-E2B0-48F1-9215-1412141E500D}" srcOrd="0" destOrd="0" parTransId="{225B916D-DDDB-4320-B0F0-17BF89AEFAE5}" sibTransId="{EAD870B2-82D9-4CE7-9B67-45C3C88AC204}"/>
    <dgm:cxn modelId="{B26BDFE5-7DAA-4DF8-902E-1469FCC6C792}" srcId="{783C81E0-4EB2-4B20-AC42-0CF0464CC867}" destId="{2A076E21-1F38-4225-9396-0CD449A2E5E2}" srcOrd="0" destOrd="0" parTransId="{B565A512-7F5C-4001-961E-0B8B76B52CEF}" sibTransId="{CDE0CA16-DD76-49C3-9EF1-8B17AA9E0E1E}"/>
    <dgm:cxn modelId="{C055C88D-5FF6-480C-A697-883321A91C16}" srcId="{999FD2F4-ABEC-4C6C-8FC7-BF96769FE38C}" destId="{6FAC9B76-02E9-47B5-BEBB-FB47FB8B2F04}" srcOrd="0" destOrd="0" parTransId="{67D1B952-96A5-4BDD-A500-164E8AF6D2DD}" sibTransId="{DC108FEC-4BA9-4AAC-AFF5-EFEB5DB04AEB}"/>
    <dgm:cxn modelId="{1A403256-A522-4064-8E49-588C6EC9109B}" srcId="{BCE328D3-90FA-4E0A-8765-99969815ACC1}" destId="{6E123BC0-A3E0-4192-A030-33E87D4953FE}" srcOrd="2" destOrd="0" parTransId="{BF985A9E-15EF-4876-85D1-27A1CD13A441}" sibTransId="{E45EFF9D-16C5-404F-9DBA-41C91685D011}"/>
    <dgm:cxn modelId="{106765E0-1731-4556-87E6-A05D715A51A9}" type="presOf" srcId="{6E123BC0-A3E0-4192-A030-33E87D4953FE}" destId="{478DC5F0-3F33-4AA6-9935-CA8C9ACBD1D1}" srcOrd="0" destOrd="0" presId="urn:microsoft.com/office/officeart/2005/8/layout/chevron2"/>
    <dgm:cxn modelId="{CFBA4892-963B-4E3A-8E0B-92BB44820D45}" type="presOf" srcId="{61A7F874-9B29-43AA-ADE5-133F887875CD}" destId="{37D7D96A-51C1-43E1-8BDE-712350E5D003}" srcOrd="0" destOrd="0" presId="urn:microsoft.com/office/officeart/2005/8/layout/chevron2"/>
    <dgm:cxn modelId="{A90C16F6-61D7-4147-9C4F-E5AE515B9030}" srcId="{BCE328D3-90FA-4E0A-8765-99969815ACC1}" destId="{B7AA9654-2A5E-4C87-9066-4311EAFD1FD6}" srcOrd="4" destOrd="0" parTransId="{7E741FD8-5A1D-434E-889C-370732870A5C}" sibTransId="{E7B870CC-FF68-4F9A-B5EB-709F5B8D5C4D}"/>
    <dgm:cxn modelId="{6609D2E7-5075-4815-8B65-D8E1F2571BCA}" type="presOf" srcId="{6FAC9B76-02E9-47B5-BEBB-FB47FB8B2F04}" destId="{60C8A701-6F7F-4DDE-B411-56256A59DEA6}" srcOrd="0" destOrd="0" presId="urn:microsoft.com/office/officeart/2005/8/layout/chevron2"/>
    <dgm:cxn modelId="{2A237255-A227-440D-AA0D-3BEAC4DCB9AC}" type="presOf" srcId="{95A0A682-E2B0-48F1-9215-1412141E500D}" destId="{4EE7ED7E-022D-48A4-B5B5-568A5A3D58A8}" srcOrd="0" destOrd="0" presId="urn:microsoft.com/office/officeart/2005/8/layout/chevron2"/>
    <dgm:cxn modelId="{015FDC4E-5F8A-41C4-B6CB-8B22B92FB323}" srcId="{BCE328D3-90FA-4E0A-8765-99969815ACC1}" destId="{783C81E0-4EB2-4B20-AC42-0CF0464CC867}" srcOrd="1" destOrd="0" parTransId="{BFC3E7B3-3BFE-4C47-80B6-0C26E17A3BAF}" sibTransId="{079DDE15-EF2E-4959-BEA5-97AD512548F3}"/>
    <dgm:cxn modelId="{026C3942-FF29-4C54-9532-23AC06239D80}" type="presOf" srcId="{2A076E21-1F38-4225-9396-0CD449A2E5E2}" destId="{AEE49328-B281-4685-8BFA-11185B5A098F}" srcOrd="0" destOrd="0" presId="urn:microsoft.com/office/officeart/2005/8/layout/chevron2"/>
    <dgm:cxn modelId="{C53317A4-3B61-410A-B969-C9351A4A8066}" type="presOf" srcId="{BCE328D3-90FA-4E0A-8765-99969815ACC1}" destId="{63E533E3-090C-4D87-A5E7-5C8A97D085EA}" srcOrd="0" destOrd="0" presId="urn:microsoft.com/office/officeart/2005/8/layout/chevron2"/>
    <dgm:cxn modelId="{145A277F-928B-4A7B-AD9C-1D9B9AD12428}" type="presOf" srcId="{999FD2F4-ABEC-4C6C-8FC7-BF96769FE38C}" destId="{32E9C011-63E8-4BD5-9F5D-3C0CE9159166}" srcOrd="0" destOrd="0" presId="urn:microsoft.com/office/officeart/2005/8/layout/chevron2"/>
    <dgm:cxn modelId="{0F6BA338-06A9-4B78-BEC2-1E96F8629B60}" srcId="{BCE328D3-90FA-4E0A-8765-99969815ACC1}" destId="{999FD2F4-ABEC-4C6C-8FC7-BF96769FE38C}" srcOrd="3" destOrd="0" parTransId="{FC97B8AD-BF10-4961-B0F9-9409CA353D0A}" sibTransId="{D1BA1AF3-A701-44C8-9DEE-3987D6DC1524}"/>
    <dgm:cxn modelId="{EC66F203-B0C3-491F-B129-A2411F0D5285}" srcId="{95A0A682-E2B0-48F1-9215-1412141E500D}" destId="{C527AD77-7012-4397-899A-7D3BA0485DAF}" srcOrd="0" destOrd="0" parTransId="{B450FF84-CA5A-424C-8451-7CFCE723E562}" sibTransId="{1082C74D-5637-4F95-A14C-A99DD5BDC093}"/>
    <dgm:cxn modelId="{0F4FC2D9-D536-4E54-AFFD-8DF0ED6B00CF}" type="presParOf" srcId="{63E533E3-090C-4D87-A5E7-5C8A97D085EA}" destId="{3E01F382-0282-4D07-A932-5825A543A320}" srcOrd="0" destOrd="0" presId="urn:microsoft.com/office/officeart/2005/8/layout/chevron2"/>
    <dgm:cxn modelId="{7B88F2E3-0AAF-48A8-AFCA-E35911ED58FF}" type="presParOf" srcId="{3E01F382-0282-4D07-A932-5825A543A320}" destId="{4EE7ED7E-022D-48A4-B5B5-568A5A3D58A8}" srcOrd="0" destOrd="0" presId="urn:microsoft.com/office/officeart/2005/8/layout/chevron2"/>
    <dgm:cxn modelId="{98FE7628-F4DE-464B-916D-B951D22969DE}" type="presParOf" srcId="{3E01F382-0282-4D07-A932-5825A543A320}" destId="{5C06357D-1ED1-428B-AA79-8E31C03DBC2B}" srcOrd="1" destOrd="0" presId="urn:microsoft.com/office/officeart/2005/8/layout/chevron2"/>
    <dgm:cxn modelId="{C4D16C76-3162-4592-9FED-D46AA85F6D48}" type="presParOf" srcId="{63E533E3-090C-4D87-A5E7-5C8A97D085EA}" destId="{FD3CCED7-9BEE-408E-9C5B-4B0BE961986A}" srcOrd="1" destOrd="0" presId="urn:microsoft.com/office/officeart/2005/8/layout/chevron2"/>
    <dgm:cxn modelId="{1BD7BA08-7746-49B7-817E-F43224EEA9FC}" type="presParOf" srcId="{63E533E3-090C-4D87-A5E7-5C8A97D085EA}" destId="{A6994AB2-5437-4974-ABBA-97C3EA009AFA}" srcOrd="2" destOrd="0" presId="urn:microsoft.com/office/officeart/2005/8/layout/chevron2"/>
    <dgm:cxn modelId="{DD012EAB-938D-4830-BD26-5714A9F3A4AB}" type="presParOf" srcId="{A6994AB2-5437-4974-ABBA-97C3EA009AFA}" destId="{D6CBE02D-CB57-45F4-92EC-3BE1444CA964}" srcOrd="0" destOrd="0" presId="urn:microsoft.com/office/officeart/2005/8/layout/chevron2"/>
    <dgm:cxn modelId="{88E494B7-732B-4317-A7CB-8BDDEB3B975C}" type="presParOf" srcId="{A6994AB2-5437-4974-ABBA-97C3EA009AFA}" destId="{AEE49328-B281-4685-8BFA-11185B5A098F}" srcOrd="1" destOrd="0" presId="urn:microsoft.com/office/officeart/2005/8/layout/chevron2"/>
    <dgm:cxn modelId="{37EAFF28-5678-49F0-A4CD-D0DC1E5E7BA2}" type="presParOf" srcId="{63E533E3-090C-4D87-A5E7-5C8A97D085EA}" destId="{4D97AF41-FE34-4E3E-8973-B08B3054E556}" srcOrd="3" destOrd="0" presId="urn:microsoft.com/office/officeart/2005/8/layout/chevron2"/>
    <dgm:cxn modelId="{31E796DE-ECC9-48B0-A423-8F54F0BB04EF}" type="presParOf" srcId="{63E533E3-090C-4D87-A5E7-5C8A97D085EA}" destId="{CDEC9780-6601-4998-81E2-93A966B972EB}" srcOrd="4" destOrd="0" presId="urn:microsoft.com/office/officeart/2005/8/layout/chevron2"/>
    <dgm:cxn modelId="{7D446D1A-7631-4B35-8273-FE51F85EFB68}" type="presParOf" srcId="{CDEC9780-6601-4998-81E2-93A966B972EB}" destId="{478DC5F0-3F33-4AA6-9935-CA8C9ACBD1D1}" srcOrd="0" destOrd="0" presId="urn:microsoft.com/office/officeart/2005/8/layout/chevron2"/>
    <dgm:cxn modelId="{DE13A7CE-04A1-4283-B302-11A746C3CFA9}" type="presParOf" srcId="{CDEC9780-6601-4998-81E2-93A966B972EB}" destId="{37D7D96A-51C1-43E1-8BDE-712350E5D003}" srcOrd="1" destOrd="0" presId="urn:microsoft.com/office/officeart/2005/8/layout/chevron2"/>
    <dgm:cxn modelId="{DF6AE403-4219-4B5E-99EB-5C80BB7F89E2}" type="presParOf" srcId="{63E533E3-090C-4D87-A5E7-5C8A97D085EA}" destId="{063E90F8-591C-4C3E-947D-F379AFFBFDD3}" srcOrd="5" destOrd="0" presId="urn:microsoft.com/office/officeart/2005/8/layout/chevron2"/>
    <dgm:cxn modelId="{26117D41-0D38-412E-AF26-14A1260AB8E6}" type="presParOf" srcId="{63E533E3-090C-4D87-A5E7-5C8A97D085EA}" destId="{B8C8110E-0556-4C06-86B1-9D68E56F4C67}" srcOrd="6" destOrd="0" presId="urn:microsoft.com/office/officeart/2005/8/layout/chevron2"/>
    <dgm:cxn modelId="{CC3C5926-965A-4CB1-9943-86968FD928D1}" type="presParOf" srcId="{B8C8110E-0556-4C06-86B1-9D68E56F4C67}" destId="{32E9C011-63E8-4BD5-9F5D-3C0CE9159166}" srcOrd="0" destOrd="0" presId="urn:microsoft.com/office/officeart/2005/8/layout/chevron2"/>
    <dgm:cxn modelId="{FC47AB9B-BE94-466B-8864-BDF46E576CA3}" type="presParOf" srcId="{B8C8110E-0556-4C06-86B1-9D68E56F4C67}" destId="{60C8A701-6F7F-4DDE-B411-56256A59DEA6}" srcOrd="1" destOrd="0" presId="urn:microsoft.com/office/officeart/2005/8/layout/chevron2"/>
    <dgm:cxn modelId="{9173310D-E277-4965-BF6B-7DE691B6ADE8}" type="presParOf" srcId="{63E533E3-090C-4D87-A5E7-5C8A97D085EA}" destId="{36AF4966-9539-410D-9817-AEE51A7EA2DE}" srcOrd="7" destOrd="0" presId="urn:microsoft.com/office/officeart/2005/8/layout/chevron2"/>
    <dgm:cxn modelId="{B5292A5F-22AE-4C00-92AF-884186C81F39}" type="presParOf" srcId="{63E533E3-090C-4D87-A5E7-5C8A97D085EA}" destId="{A4C80770-FF26-4D58-B209-CC4271368953}" srcOrd="8" destOrd="0" presId="urn:microsoft.com/office/officeart/2005/8/layout/chevron2"/>
    <dgm:cxn modelId="{A512767E-A986-438A-A4E2-BC384BB08FC2}" type="presParOf" srcId="{A4C80770-FF26-4D58-B209-CC4271368953}" destId="{E82CA70C-76FB-4CBC-A1A2-2788771C65FB}" srcOrd="0" destOrd="0" presId="urn:microsoft.com/office/officeart/2005/8/layout/chevron2"/>
    <dgm:cxn modelId="{D585DA0F-F968-413D-9084-B4F457509CEF}" type="presParOf" srcId="{A4C80770-FF26-4D58-B209-CC4271368953}" destId="{E4F04FF6-DAB0-4E1F-ACEC-DCDB078D4558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FBEA98-C2B4-4330-8AEB-165F532A2B7D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BD9BD7A-F029-486B-8A8F-694EF7108CBF}">
      <dgm:prSet custT="1"/>
      <dgm:spPr/>
      <dgm:t>
        <a:bodyPr/>
        <a:lstStyle/>
        <a:p>
          <a:pPr rtl="0"/>
          <a:r>
            <a:rPr lang="en-US" sz="2400" dirty="0" smtClean="0"/>
            <a:t>1</a:t>
          </a:r>
          <a:endParaRPr lang="en-US" sz="2400" dirty="0"/>
        </a:p>
      </dgm:t>
    </dgm:pt>
    <dgm:pt modelId="{BDB3E471-EBCF-4967-B895-71F728FF9727}" type="parTrans" cxnId="{6A544CD5-E9ED-48F6-82B7-9985C5ECA4CC}">
      <dgm:prSet/>
      <dgm:spPr/>
      <dgm:t>
        <a:bodyPr/>
        <a:lstStyle/>
        <a:p>
          <a:endParaRPr lang="en-US"/>
        </a:p>
      </dgm:t>
    </dgm:pt>
    <dgm:pt modelId="{B0BBBEA6-46EA-4E1C-B0FD-6C425EDCAD22}" type="sibTrans" cxnId="{6A544CD5-E9ED-48F6-82B7-9985C5ECA4CC}">
      <dgm:prSet/>
      <dgm:spPr/>
      <dgm:t>
        <a:bodyPr/>
        <a:lstStyle/>
        <a:p>
          <a:endParaRPr lang="en-US"/>
        </a:p>
      </dgm:t>
    </dgm:pt>
    <dgm:pt modelId="{9582BC78-567F-4E2F-ADBB-81A816DC317D}">
      <dgm:prSet custT="1"/>
      <dgm:spPr/>
      <dgm:t>
        <a:bodyPr/>
        <a:lstStyle/>
        <a:p>
          <a:pPr rtl="0"/>
          <a:r>
            <a:rPr lang="en-US" sz="2400" dirty="0" smtClean="0"/>
            <a:t>2</a:t>
          </a:r>
          <a:endParaRPr lang="en-US" sz="2400" dirty="0"/>
        </a:p>
      </dgm:t>
    </dgm:pt>
    <dgm:pt modelId="{4695BF55-4286-4AA6-A2BC-E6C9B69B6B27}" type="parTrans" cxnId="{12AC8220-0DA9-46B5-BD43-10C757D99C09}">
      <dgm:prSet/>
      <dgm:spPr/>
      <dgm:t>
        <a:bodyPr/>
        <a:lstStyle/>
        <a:p>
          <a:endParaRPr lang="en-US"/>
        </a:p>
      </dgm:t>
    </dgm:pt>
    <dgm:pt modelId="{D94153CC-ECB3-4564-A08C-C751D795B428}" type="sibTrans" cxnId="{12AC8220-0DA9-46B5-BD43-10C757D99C09}">
      <dgm:prSet/>
      <dgm:spPr/>
      <dgm:t>
        <a:bodyPr/>
        <a:lstStyle/>
        <a:p>
          <a:endParaRPr lang="en-US"/>
        </a:p>
      </dgm:t>
    </dgm:pt>
    <dgm:pt modelId="{DC7935C8-D52C-446E-AE24-C233AA745C14}">
      <dgm:prSet custT="1"/>
      <dgm:spPr/>
      <dgm:t>
        <a:bodyPr/>
        <a:lstStyle/>
        <a:p>
          <a:pPr rtl="0"/>
          <a:r>
            <a:rPr lang="en-US" sz="2400" dirty="0" smtClean="0"/>
            <a:t>3</a:t>
          </a:r>
          <a:endParaRPr lang="en-US" sz="2400" dirty="0"/>
        </a:p>
      </dgm:t>
    </dgm:pt>
    <dgm:pt modelId="{439F750F-523D-478B-954C-72681AF4BD33}" type="parTrans" cxnId="{6A0F2A70-F995-47E8-A112-1087FAE164A4}">
      <dgm:prSet/>
      <dgm:spPr/>
      <dgm:t>
        <a:bodyPr/>
        <a:lstStyle/>
        <a:p>
          <a:endParaRPr lang="en-US"/>
        </a:p>
      </dgm:t>
    </dgm:pt>
    <dgm:pt modelId="{1F4DCDC5-26AA-4EF8-91D8-7036296E6992}" type="sibTrans" cxnId="{6A0F2A70-F995-47E8-A112-1087FAE164A4}">
      <dgm:prSet/>
      <dgm:spPr/>
      <dgm:t>
        <a:bodyPr/>
        <a:lstStyle/>
        <a:p>
          <a:endParaRPr lang="en-US"/>
        </a:p>
      </dgm:t>
    </dgm:pt>
    <dgm:pt modelId="{3500F2B9-C375-4CB4-92BF-860BBE317209}">
      <dgm:prSet custT="1"/>
      <dgm:spPr/>
      <dgm:t>
        <a:bodyPr/>
        <a:lstStyle/>
        <a:p>
          <a:pPr rtl="0"/>
          <a:r>
            <a:rPr lang="en-US" sz="2400" dirty="0" smtClean="0"/>
            <a:t>4</a:t>
          </a:r>
          <a:endParaRPr lang="en-US" sz="2400" dirty="0"/>
        </a:p>
      </dgm:t>
    </dgm:pt>
    <dgm:pt modelId="{1E054AB7-C60B-43B8-99E9-E87A3FA8791E}" type="parTrans" cxnId="{B11437DA-1B98-4AED-9DA1-413040F7F71B}">
      <dgm:prSet/>
      <dgm:spPr/>
      <dgm:t>
        <a:bodyPr/>
        <a:lstStyle/>
        <a:p>
          <a:endParaRPr lang="en-US"/>
        </a:p>
      </dgm:t>
    </dgm:pt>
    <dgm:pt modelId="{AD32BA98-C018-4B32-B9E7-8F520C3DEADC}" type="sibTrans" cxnId="{B11437DA-1B98-4AED-9DA1-413040F7F71B}">
      <dgm:prSet/>
      <dgm:spPr/>
      <dgm:t>
        <a:bodyPr/>
        <a:lstStyle/>
        <a:p>
          <a:endParaRPr lang="en-US"/>
        </a:p>
      </dgm:t>
    </dgm:pt>
    <dgm:pt modelId="{33AF363E-C699-4816-9128-6C322E78838B}">
      <dgm:prSet custT="1"/>
      <dgm:spPr/>
      <dgm:t>
        <a:bodyPr/>
        <a:lstStyle/>
        <a:p>
          <a:pPr rtl="0"/>
          <a:r>
            <a:rPr lang="en-US" sz="2400" dirty="0" smtClean="0"/>
            <a:t>5</a:t>
          </a:r>
          <a:endParaRPr lang="en-US" sz="2400" dirty="0"/>
        </a:p>
      </dgm:t>
    </dgm:pt>
    <dgm:pt modelId="{866F3BF1-B574-409A-AE74-FDBAB1F73EA4}" type="parTrans" cxnId="{6E3C634B-1581-4DCA-B6A8-A9D3726439D9}">
      <dgm:prSet/>
      <dgm:spPr/>
      <dgm:t>
        <a:bodyPr/>
        <a:lstStyle/>
        <a:p>
          <a:endParaRPr lang="en-US"/>
        </a:p>
      </dgm:t>
    </dgm:pt>
    <dgm:pt modelId="{FA27599E-888B-4859-BBFB-FF8575D00D11}" type="sibTrans" cxnId="{6E3C634B-1581-4DCA-B6A8-A9D3726439D9}">
      <dgm:prSet/>
      <dgm:spPr/>
      <dgm:t>
        <a:bodyPr/>
        <a:lstStyle/>
        <a:p>
          <a:endParaRPr lang="en-US"/>
        </a:p>
      </dgm:t>
    </dgm:pt>
    <dgm:pt modelId="{15FFF6C0-0695-457A-8F5F-6B013D201BA6}">
      <dgm:prSet/>
      <dgm:spPr/>
      <dgm:t>
        <a:bodyPr/>
        <a:lstStyle/>
        <a:p>
          <a:pPr rtl="0"/>
          <a:r>
            <a:rPr lang="en-US" dirty="0" smtClean="0"/>
            <a:t>Health promotion in the family (household)</a:t>
          </a:r>
          <a:endParaRPr lang="en-US" dirty="0"/>
        </a:p>
      </dgm:t>
    </dgm:pt>
    <dgm:pt modelId="{8FD99F9D-1BB5-4971-9FE9-6D21E887E2A5}" type="parTrans" cxnId="{BD16EF3A-4BA7-48FC-A1DD-816827E6D16C}">
      <dgm:prSet/>
      <dgm:spPr/>
      <dgm:t>
        <a:bodyPr/>
        <a:lstStyle/>
        <a:p>
          <a:endParaRPr lang="en-US"/>
        </a:p>
      </dgm:t>
    </dgm:pt>
    <dgm:pt modelId="{0E2C7C7D-9AC4-4A7B-AB95-45994B6FC45E}" type="sibTrans" cxnId="{BD16EF3A-4BA7-48FC-A1DD-816827E6D16C}">
      <dgm:prSet/>
      <dgm:spPr/>
      <dgm:t>
        <a:bodyPr/>
        <a:lstStyle/>
        <a:p>
          <a:endParaRPr lang="en-US"/>
        </a:p>
      </dgm:t>
    </dgm:pt>
    <dgm:pt modelId="{0D2E2D54-4040-4AA0-88A0-3147DDB37578}">
      <dgm:prSet/>
      <dgm:spPr/>
      <dgm:t>
        <a:bodyPr/>
        <a:lstStyle/>
        <a:p>
          <a:pPr rtl="0"/>
          <a:r>
            <a:rPr lang="en-US" smtClean="0"/>
            <a:t>School </a:t>
          </a:r>
          <a:r>
            <a:rPr lang="en-US" dirty="0" smtClean="0"/>
            <a:t>health promotion </a:t>
          </a:r>
          <a:endParaRPr lang="en-US" dirty="0"/>
        </a:p>
      </dgm:t>
    </dgm:pt>
    <dgm:pt modelId="{99476549-C201-46BE-BF19-C5B787479B5E}" type="parTrans" cxnId="{A7C008A8-9F1A-460B-B19D-340EAD8C7615}">
      <dgm:prSet/>
      <dgm:spPr/>
      <dgm:t>
        <a:bodyPr/>
        <a:lstStyle/>
        <a:p>
          <a:endParaRPr lang="en-US"/>
        </a:p>
      </dgm:t>
    </dgm:pt>
    <dgm:pt modelId="{1F3A3952-75ED-4599-8221-5C5C645AEBD0}" type="sibTrans" cxnId="{A7C008A8-9F1A-460B-B19D-340EAD8C7615}">
      <dgm:prSet/>
      <dgm:spPr/>
      <dgm:t>
        <a:bodyPr/>
        <a:lstStyle/>
        <a:p>
          <a:endParaRPr lang="en-US"/>
        </a:p>
      </dgm:t>
    </dgm:pt>
    <dgm:pt modelId="{9EEFA862-97A6-4DDB-97A9-61B3EB043E46}">
      <dgm:prSet/>
      <dgm:spPr/>
      <dgm:t>
        <a:bodyPr/>
        <a:lstStyle/>
        <a:p>
          <a:pPr rtl="0"/>
          <a:r>
            <a:rPr lang="en-US" dirty="0" smtClean="0"/>
            <a:t>Health promotion at the workplace</a:t>
          </a:r>
          <a:endParaRPr lang="en-US" dirty="0"/>
        </a:p>
      </dgm:t>
    </dgm:pt>
    <dgm:pt modelId="{1B2F0825-9174-452B-BD04-A152F7D1FE92}" type="parTrans" cxnId="{6FFBF4E2-50F4-47AD-BC9D-0ACBD1BE9009}">
      <dgm:prSet/>
      <dgm:spPr/>
      <dgm:t>
        <a:bodyPr/>
        <a:lstStyle/>
        <a:p>
          <a:endParaRPr lang="en-US"/>
        </a:p>
      </dgm:t>
    </dgm:pt>
    <dgm:pt modelId="{AA5176B2-53AE-4CEB-B2F1-24ACF323C6F3}" type="sibTrans" cxnId="{6FFBF4E2-50F4-47AD-BC9D-0ACBD1BE9009}">
      <dgm:prSet/>
      <dgm:spPr/>
      <dgm:t>
        <a:bodyPr/>
        <a:lstStyle/>
        <a:p>
          <a:endParaRPr lang="en-US"/>
        </a:p>
      </dgm:t>
    </dgm:pt>
    <dgm:pt modelId="{9B6B44C6-E2FC-4961-A753-86259E678ADB}">
      <dgm:prSet/>
      <dgm:spPr/>
      <dgm:t>
        <a:bodyPr/>
        <a:lstStyle/>
        <a:p>
          <a:pPr rtl="0"/>
          <a:r>
            <a:rPr lang="en-US" dirty="0" smtClean="0"/>
            <a:t>Health promotion in public places</a:t>
          </a:r>
          <a:endParaRPr lang="en-US" dirty="0"/>
        </a:p>
      </dgm:t>
    </dgm:pt>
    <dgm:pt modelId="{AB0AC240-AD7C-44D9-BB6F-A553CD9F91E3}" type="parTrans" cxnId="{F81D0C6F-1B1D-4092-B5E9-AE422990B4ED}">
      <dgm:prSet/>
      <dgm:spPr/>
      <dgm:t>
        <a:bodyPr/>
        <a:lstStyle/>
        <a:p>
          <a:endParaRPr lang="en-US"/>
        </a:p>
      </dgm:t>
    </dgm:pt>
    <dgm:pt modelId="{16C00B1C-D478-4CE1-903C-08E18CF00BAB}" type="sibTrans" cxnId="{F81D0C6F-1B1D-4092-B5E9-AE422990B4ED}">
      <dgm:prSet/>
      <dgm:spPr/>
      <dgm:t>
        <a:bodyPr/>
        <a:lstStyle/>
        <a:p>
          <a:endParaRPr lang="en-US"/>
        </a:p>
      </dgm:t>
    </dgm:pt>
    <dgm:pt modelId="{FC380AA0-4F12-4178-94EA-83A1258033CF}">
      <dgm:prSet/>
      <dgm:spPr/>
      <dgm:t>
        <a:bodyPr/>
        <a:lstStyle/>
        <a:p>
          <a:pPr rtl="0"/>
          <a:r>
            <a:rPr lang="en-US" smtClean="0"/>
            <a:t>Health </a:t>
          </a:r>
          <a:r>
            <a:rPr lang="en-US" dirty="0" smtClean="0"/>
            <a:t>education in health care institutions</a:t>
          </a:r>
          <a:endParaRPr lang="en-US" dirty="0"/>
        </a:p>
      </dgm:t>
    </dgm:pt>
    <dgm:pt modelId="{BA40D507-1BBB-4B67-816F-697579ED398F}" type="parTrans" cxnId="{3CBCD7DE-0D37-44E0-A398-DC85BAE1B20B}">
      <dgm:prSet/>
      <dgm:spPr/>
      <dgm:t>
        <a:bodyPr/>
        <a:lstStyle/>
        <a:p>
          <a:endParaRPr lang="en-US"/>
        </a:p>
      </dgm:t>
    </dgm:pt>
    <dgm:pt modelId="{0CB478EA-8E6D-4FBB-B363-4FA7D1E06622}" type="sibTrans" cxnId="{3CBCD7DE-0D37-44E0-A398-DC85BAE1B20B}">
      <dgm:prSet/>
      <dgm:spPr/>
      <dgm:t>
        <a:bodyPr/>
        <a:lstStyle/>
        <a:p>
          <a:endParaRPr lang="en-US"/>
        </a:p>
      </dgm:t>
    </dgm:pt>
    <dgm:pt modelId="{0322E511-CCBF-4466-8C8D-51E55C3FF422}" type="pres">
      <dgm:prSet presAssocID="{6AFBEA98-C2B4-4330-8AEB-165F532A2B7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8AB61C-7B3F-4CCD-85DF-8D5830A31C1A}" type="pres">
      <dgm:prSet presAssocID="{EBD9BD7A-F029-486B-8A8F-694EF7108CBF}" presName="composite" presStyleCnt="0"/>
      <dgm:spPr/>
    </dgm:pt>
    <dgm:pt modelId="{17230F34-3C6B-4D71-994E-C34EF9F303A4}" type="pres">
      <dgm:prSet presAssocID="{EBD9BD7A-F029-486B-8A8F-694EF7108CBF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193F6C-07AD-4BBF-9C30-AE806A081A2F}" type="pres">
      <dgm:prSet presAssocID="{EBD9BD7A-F029-486B-8A8F-694EF7108CBF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151BA5-7DEF-41CA-A11D-211E3CA09570}" type="pres">
      <dgm:prSet presAssocID="{B0BBBEA6-46EA-4E1C-B0FD-6C425EDCAD22}" presName="sp" presStyleCnt="0"/>
      <dgm:spPr/>
    </dgm:pt>
    <dgm:pt modelId="{96E17666-6686-464E-9FBF-DD8AD4502C84}" type="pres">
      <dgm:prSet presAssocID="{9582BC78-567F-4E2F-ADBB-81A816DC317D}" presName="composite" presStyleCnt="0"/>
      <dgm:spPr/>
    </dgm:pt>
    <dgm:pt modelId="{C933E754-5423-4EA5-AFF5-13CB61911F88}" type="pres">
      <dgm:prSet presAssocID="{9582BC78-567F-4E2F-ADBB-81A816DC317D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98481E-B728-4664-BFCE-1BCD36F74FF9}" type="pres">
      <dgm:prSet presAssocID="{9582BC78-567F-4E2F-ADBB-81A816DC317D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17DBDE-3B63-4618-93F4-95BFC5B220AA}" type="pres">
      <dgm:prSet presAssocID="{D94153CC-ECB3-4564-A08C-C751D795B428}" presName="sp" presStyleCnt="0"/>
      <dgm:spPr/>
    </dgm:pt>
    <dgm:pt modelId="{F228AB0B-634F-4B1A-A5F6-38104BE80E4D}" type="pres">
      <dgm:prSet presAssocID="{DC7935C8-D52C-446E-AE24-C233AA745C14}" presName="composite" presStyleCnt="0"/>
      <dgm:spPr/>
    </dgm:pt>
    <dgm:pt modelId="{A32C5546-DBC7-4690-849E-1F2DEE9A65E7}" type="pres">
      <dgm:prSet presAssocID="{DC7935C8-D52C-446E-AE24-C233AA745C14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73F946-3A37-4600-80B1-CC6BFA03607A}" type="pres">
      <dgm:prSet presAssocID="{DC7935C8-D52C-446E-AE24-C233AA745C14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1F5AE8-C201-4B42-BDFC-A4B59B28A201}" type="pres">
      <dgm:prSet presAssocID="{1F4DCDC5-26AA-4EF8-91D8-7036296E6992}" presName="sp" presStyleCnt="0"/>
      <dgm:spPr/>
    </dgm:pt>
    <dgm:pt modelId="{2FC9748B-5C45-4241-9DCE-0BD6D44B1EBB}" type="pres">
      <dgm:prSet presAssocID="{3500F2B9-C375-4CB4-92BF-860BBE317209}" presName="composite" presStyleCnt="0"/>
      <dgm:spPr/>
    </dgm:pt>
    <dgm:pt modelId="{833042F9-D562-45A0-89E2-BF406E24FDDB}" type="pres">
      <dgm:prSet presAssocID="{3500F2B9-C375-4CB4-92BF-860BBE317209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ADC32F-A90E-4DDC-B1CF-408B6332073F}" type="pres">
      <dgm:prSet presAssocID="{3500F2B9-C375-4CB4-92BF-860BBE317209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0008C-9E94-439E-B521-005EA763140C}" type="pres">
      <dgm:prSet presAssocID="{AD32BA98-C018-4B32-B9E7-8F520C3DEADC}" presName="sp" presStyleCnt="0"/>
      <dgm:spPr/>
    </dgm:pt>
    <dgm:pt modelId="{27D609AC-D7F5-4711-8B6F-1AC6671469A0}" type="pres">
      <dgm:prSet presAssocID="{33AF363E-C699-4816-9128-6C322E78838B}" presName="composite" presStyleCnt="0"/>
      <dgm:spPr/>
    </dgm:pt>
    <dgm:pt modelId="{E2E67176-9A0F-4596-89A2-8DB0353274F0}" type="pres">
      <dgm:prSet presAssocID="{33AF363E-C699-4816-9128-6C322E78838B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425AAE-9AB6-4857-B6B8-A9616F58E57E}" type="pres">
      <dgm:prSet presAssocID="{33AF363E-C699-4816-9128-6C322E78838B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123A9E-FB2B-4E2A-8893-12F99D0C963F}" type="presOf" srcId="{33AF363E-C699-4816-9128-6C322E78838B}" destId="{E2E67176-9A0F-4596-89A2-8DB0353274F0}" srcOrd="0" destOrd="0" presId="urn:microsoft.com/office/officeart/2005/8/layout/chevron2"/>
    <dgm:cxn modelId="{9D3E6A9B-0418-4F84-B936-4D7190D83A1A}" type="presOf" srcId="{6AFBEA98-C2B4-4330-8AEB-165F532A2B7D}" destId="{0322E511-CCBF-4466-8C8D-51E55C3FF422}" srcOrd="0" destOrd="0" presId="urn:microsoft.com/office/officeart/2005/8/layout/chevron2"/>
    <dgm:cxn modelId="{BF780BCC-7DB4-4054-8098-64BE41DE9533}" type="presOf" srcId="{DC7935C8-D52C-446E-AE24-C233AA745C14}" destId="{A32C5546-DBC7-4690-849E-1F2DEE9A65E7}" srcOrd="0" destOrd="0" presId="urn:microsoft.com/office/officeart/2005/8/layout/chevron2"/>
    <dgm:cxn modelId="{6FFBF4E2-50F4-47AD-BC9D-0ACBD1BE9009}" srcId="{DC7935C8-D52C-446E-AE24-C233AA745C14}" destId="{9EEFA862-97A6-4DDB-97A9-61B3EB043E46}" srcOrd="0" destOrd="0" parTransId="{1B2F0825-9174-452B-BD04-A152F7D1FE92}" sibTransId="{AA5176B2-53AE-4CEB-B2F1-24ACF323C6F3}"/>
    <dgm:cxn modelId="{BDEC779C-0367-4EA8-AD6D-EC120EC805EC}" type="presOf" srcId="{9B6B44C6-E2FC-4961-A753-86259E678ADB}" destId="{C5ADC32F-A90E-4DDC-B1CF-408B6332073F}" srcOrd="0" destOrd="0" presId="urn:microsoft.com/office/officeart/2005/8/layout/chevron2"/>
    <dgm:cxn modelId="{EB03D932-B4A7-425C-8D1C-479E5E1161B9}" type="presOf" srcId="{9582BC78-567F-4E2F-ADBB-81A816DC317D}" destId="{C933E754-5423-4EA5-AFF5-13CB61911F88}" srcOrd="0" destOrd="0" presId="urn:microsoft.com/office/officeart/2005/8/layout/chevron2"/>
    <dgm:cxn modelId="{BD16EF3A-4BA7-48FC-A1DD-816827E6D16C}" srcId="{EBD9BD7A-F029-486B-8A8F-694EF7108CBF}" destId="{15FFF6C0-0695-457A-8F5F-6B013D201BA6}" srcOrd="0" destOrd="0" parTransId="{8FD99F9D-1BB5-4971-9FE9-6D21E887E2A5}" sibTransId="{0E2C7C7D-9AC4-4A7B-AB95-45994B6FC45E}"/>
    <dgm:cxn modelId="{A7C008A8-9F1A-460B-B19D-340EAD8C7615}" srcId="{9582BC78-567F-4E2F-ADBB-81A816DC317D}" destId="{0D2E2D54-4040-4AA0-88A0-3147DDB37578}" srcOrd="0" destOrd="0" parTransId="{99476549-C201-46BE-BF19-C5B787479B5E}" sibTransId="{1F3A3952-75ED-4599-8221-5C5C645AEBD0}"/>
    <dgm:cxn modelId="{12AC8220-0DA9-46B5-BD43-10C757D99C09}" srcId="{6AFBEA98-C2B4-4330-8AEB-165F532A2B7D}" destId="{9582BC78-567F-4E2F-ADBB-81A816DC317D}" srcOrd="1" destOrd="0" parTransId="{4695BF55-4286-4AA6-A2BC-E6C9B69B6B27}" sibTransId="{D94153CC-ECB3-4564-A08C-C751D795B428}"/>
    <dgm:cxn modelId="{E96E969B-2A79-4F65-9181-981F590AC1D8}" type="presOf" srcId="{FC380AA0-4F12-4178-94EA-83A1258033CF}" destId="{ED425AAE-9AB6-4857-B6B8-A9616F58E57E}" srcOrd="0" destOrd="0" presId="urn:microsoft.com/office/officeart/2005/8/layout/chevron2"/>
    <dgm:cxn modelId="{47458F7F-1BDD-4D16-95BB-C9898936CBD4}" type="presOf" srcId="{15FFF6C0-0695-457A-8F5F-6B013D201BA6}" destId="{FF193F6C-07AD-4BBF-9C30-AE806A081A2F}" srcOrd="0" destOrd="0" presId="urn:microsoft.com/office/officeart/2005/8/layout/chevron2"/>
    <dgm:cxn modelId="{C532D81D-1E24-453C-96AA-48C2565CB92C}" type="presOf" srcId="{3500F2B9-C375-4CB4-92BF-860BBE317209}" destId="{833042F9-D562-45A0-89E2-BF406E24FDDB}" srcOrd="0" destOrd="0" presId="urn:microsoft.com/office/officeart/2005/8/layout/chevron2"/>
    <dgm:cxn modelId="{CD33D063-2EC3-40A4-8AF7-F6F60CC6D825}" type="presOf" srcId="{EBD9BD7A-F029-486B-8A8F-694EF7108CBF}" destId="{17230F34-3C6B-4D71-994E-C34EF9F303A4}" srcOrd="0" destOrd="0" presId="urn:microsoft.com/office/officeart/2005/8/layout/chevron2"/>
    <dgm:cxn modelId="{F81D0C6F-1B1D-4092-B5E9-AE422990B4ED}" srcId="{3500F2B9-C375-4CB4-92BF-860BBE317209}" destId="{9B6B44C6-E2FC-4961-A753-86259E678ADB}" srcOrd="0" destOrd="0" parTransId="{AB0AC240-AD7C-44D9-BB6F-A553CD9F91E3}" sibTransId="{16C00B1C-D478-4CE1-903C-08E18CF00BAB}"/>
    <dgm:cxn modelId="{6A0F2A70-F995-47E8-A112-1087FAE164A4}" srcId="{6AFBEA98-C2B4-4330-8AEB-165F532A2B7D}" destId="{DC7935C8-D52C-446E-AE24-C233AA745C14}" srcOrd="2" destOrd="0" parTransId="{439F750F-523D-478B-954C-72681AF4BD33}" sibTransId="{1F4DCDC5-26AA-4EF8-91D8-7036296E6992}"/>
    <dgm:cxn modelId="{6A544CD5-E9ED-48F6-82B7-9985C5ECA4CC}" srcId="{6AFBEA98-C2B4-4330-8AEB-165F532A2B7D}" destId="{EBD9BD7A-F029-486B-8A8F-694EF7108CBF}" srcOrd="0" destOrd="0" parTransId="{BDB3E471-EBCF-4967-B895-71F728FF9727}" sibTransId="{B0BBBEA6-46EA-4E1C-B0FD-6C425EDCAD22}"/>
    <dgm:cxn modelId="{3CBCD7DE-0D37-44E0-A398-DC85BAE1B20B}" srcId="{33AF363E-C699-4816-9128-6C322E78838B}" destId="{FC380AA0-4F12-4178-94EA-83A1258033CF}" srcOrd="0" destOrd="0" parTransId="{BA40D507-1BBB-4B67-816F-697579ED398F}" sibTransId="{0CB478EA-8E6D-4FBB-B363-4FA7D1E06622}"/>
    <dgm:cxn modelId="{6E3C634B-1581-4DCA-B6A8-A9D3726439D9}" srcId="{6AFBEA98-C2B4-4330-8AEB-165F532A2B7D}" destId="{33AF363E-C699-4816-9128-6C322E78838B}" srcOrd="4" destOrd="0" parTransId="{866F3BF1-B574-409A-AE74-FDBAB1F73EA4}" sibTransId="{FA27599E-888B-4859-BBFB-FF8575D00D11}"/>
    <dgm:cxn modelId="{19547185-0282-4E1E-B9DC-EFCBBAA5CD90}" type="presOf" srcId="{9EEFA862-97A6-4DDB-97A9-61B3EB043E46}" destId="{1D73F946-3A37-4600-80B1-CC6BFA03607A}" srcOrd="0" destOrd="0" presId="urn:microsoft.com/office/officeart/2005/8/layout/chevron2"/>
    <dgm:cxn modelId="{9DE50E1C-8B37-43E8-9F07-CE125645674C}" type="presOf" srcId="{0D2E2D54-4040-4AA0-88A0-3147DDB37578}" destId="{B598481E-B728-4664-BFCE-1BCD36F74FF9}" srcOrd="0" destOrd="0" presId="urn:microsoft.com/office/officeart/2005/8/layout/chevron2"/>
    <dgm:cxn modelId="{B11437DA-1B98-4AED-9DA1-413040F7F71B}" srcId="{6AFBEA98-C2B4-4330-8AEB-165F532A2B7D}" destId="{3500F2B9-C375-4CB4-92BF-860BBE317209}" srcOrd="3" destOrd="0" parTransId="{1E054AB7-C60B-43B8-99E9-E87A3FA8791E}" sibTransId="{AD32BA98-C018-4B32-B9E7-8F520C3DEADC}"/>
    <dgm:cxn modelId="{CAB5833B-CABF-4916-81CA-71749AFD5B23}" type="presParOf" srcId="{0322E511-CCBF-4466-8C8D-51E55C3FF422}" destId="{938AB61C-7B3F-4CCD-85DF-8D5830A31C1A}" srcOrd="0" destOrd="0" presId="urn:microsoft.com/office/officeart/2005/8/layout/chevron2"/>
    <dgm:cxn modelId="{35467AA6-3F6C-4123-A002-A2C82A06FDEB}" type="presParOf" srcId="{938AB61C-7B3F-4CCD-85DF-8D5830A31C1A}" destId="{17230F34-3C6B-4D71-994E-C34EF9F303A4}" srcOrd="0" destOrd="0" presId="urn:microsoft.com/office/officeart/2005/8/layout/chevron2"/>
    <dgm:cxn modelId="{EEE0F4A5-4B85-4915-884A-63417E03ED81}" type="presParOf" srcId="{938AB61C-7B3F-4CCD-85DF-8D5830A31C1A}" destId="{FF193F6C-07AD-4BBF-9C30-AE806A081A2F}" srcOrd="1" destOrd="0" presId="urn:microsoft.com/office/officeart/2005/8/layout/chevron2"/>
    <dgm:cxn modelId="{85BEAD39-9851-48A2-9E4E-B482CD4C6A5B}" type="presParOf" srcId="{0322E511-CCBF-4466-8C8D-51E55C3FF422}" destId="{A9151BA5-7DEF-41CA-A11D-211E3CA09570}" srcOrd="1" destOrd="0" presId="urn:microsoft.com/office/officeart/2005/8/layout/chevron2"/>
    <dgm:cxn modelId="{2F78CAFB-382F-4A70-8CB9-CC1A8FA72DB9}" type="presParOf" srcId="{0322E511-CCBF-4466-8C8D-51E55C3FF422}" destId="{96E17666-6686-464E-9FBF-DD8AD4502C84}" srcOrd="2" destOrd="0" presId="urn:microsoft.com/office/officeart/2005/8/layout/chevron2"/>
    <dgm:cxn modelId="{47AA4F38-75E2-463E-850B-C33914B92424}" type="presParOf" srcId="{96E17666-6686-464E-9FBF-DD8AD4502C84}" destId="{C933E754-5423-4EA5-AFF5-13CB61911F88}" srcOrd="0" destOrd="0" presId="urn:microsoft.com/office/officeart/2005/8/layout/chevron2"/>
    <dgm:cxn modelId="{252E273B-9F67-4967-AD6C-94E277ABA10D}" type="presParOf" srcId="{96E17666-6686-464E-9FBF-DD8AD4502C84}" destId="{B598481E-B728-4664-BFCE-1BCD36F74FF9}" srcOrd="1" destOrd="0" presId="urn:microsoft.com/office/officeart/2005/8/layout/chevron2"/>
    <dgm:cxn modelId="{A87A4A1D-74CC-4B8B-AC2E-A25731FF1125}" type="presParOf" srcId="{0322E511-CCBF-4466-8C8D-51E55C3FF422}" destId="{A617DBDE-3B63-4618-93F4-95BFC5B220AA}" srcOrd="3" destOrd="0" presId="urn:microsoft.com/office/officeart/2005/8/layout/chevron2"/>
    <dgm:cxn modelId="{EF318A0F-3890-4458-838D-D0F4EFB9E509}" type="presParOf" srcId="{0322E511-CCBF-4466-8C8D-51E55C3FF422}" destId="{F228AB0B-634F-4B1A-A5F6-38104BE80E4D}" srcOrd="4" destOrd="0" presId="urn:microsoft.com/office/officeart/2005/8/layout/chevron2"/>
    <dgm:cxn modelId="{764C36DF-4FCF-4F27-9F1A-6AFC14F449B9}" type="presParOf" srcId="{F228AB0B-634F-4B1A-A5F6-38104BE80E4D}" destId="{A32C5546-DBC7-4690-849E-1F2DEE9A65E7}" srcOrd="0" destOrd="0" presId="urn:microsoft.com/office/officeart/2005/8/layout/chevron2"/>
    <dgm:cxn modelId="{2460A85B-A5C9-44F9-815A-634D274DCCCB}" type="presParOf" srcId="{F228AB0B-634F-4B1A-A5F6-38104BE80E4D}" destId="{1D73F946-3A37-4600-80B1-CC6BFA03607A}" srcOrd="1" destOrd="0" presId="urn:microsoft.com/office/officeart/2005/8/layout/chevron2"/>
    <dgm:cxn modelId="{EF31F686-141C-4195-B23B-C396A0AD62D5}" type="presParOf" srcId="{0322E511-CCBF-4466-8C8D-51E55C3FF422}" destId="{D61F5AE8-C201-4B42-BDFC-A4B59B28A201}" srcOrd="5" destOrd="0" presId="urn:microsoft.com/office/officeart/2005/8/layout/chevron2"/>
    <dgm:cxn modelId="{DE93489B-C0F3-4970-8B3F-FC5CC9A6BAB2}" type="presParOf" srcId="{0322E511-CCBF-4466-8C8D-51E55C3FF422}" destId="{2FC9748B-5C45-4241-9DCE-0BD6D44B1EBB}" srcOrd="6" destOrd="0" presId="urn:microsoft.com/office/officeart/2005/8/layout/chevron2"/>
    <dgm:cxn modelId="{361D47A6-1D4A-469C-96CE-333B0838EDA1}" type="presParOf" srcId="{2FC9748B-5C45-4241-9DCE-0BD6D44B1EBB}" destId="{833042F9-D562-45A0-89E2-BF406E24FDDB}" srcOrd="0" destOrd="0" presId="urn:microsoft.com/office/officeart/2005/8/layout/chevron2"/>
    <dgm:cxn modelId="{0ACE7D6E-9489-468B-8115-0AB22932DBA3}" type="presParOf" srcId="{2FC9748B-5C45-4241-9DCE-0BD6D44B1EBB}" destId="{C5ADC32F-A90E-4DDC-B1CF-408B6332073F}" srcOrd="1" destOrd="0" presId="urn:microsoft.com/office/officeart/2005/8/layout/chevron2"/>
    <dgm:cxn modelId="{A50C103E-A8CD-47B6-A43F-0C156288AFA2}" type="presParOf" srcId="{0322E511-CCBF-4466-8C8D-51E55C3FF422}" destId="{9530008C-9E94-439E-B521-005EA763140C}" srcOrd="7" destOrd="0" presId="urn:microsoft.com/office/officeart/2005/8/layout/chevron2"/>
    <dgm:cxn modelId="{E6F119FA-D5E9-43D3-AA6B-5F0A47954572}" type="presParOf" srcId="{0322E511-CCBF-4466-8C8D-51E55C3FF422}" destId="{27D609AC-D7F5-4711-8B6F-1AC6671469A0}" srcOrd="8" destOrd="0" presId="urn:microsoft.com/office/officeart/2005/8/layout/chevron2"/>
    <dgm:cxn modelId="{C2CDEFD3-2878-45CD-8DA0-F6384584BB13}" type="presParOf" srcId="{27D609AC-D7F5-4711-8B6F-1AC6671469A0}" destId="{E2E67176-9A0F-4596-89A2-8DB0353274F0}" srcOrd="0" destOrd="0" presId="urn:microsoft.com/office/officeart/2005/8/layout/chevron2"/>
    <dgm:cxn modelId="{3E1DB813-4E75-44A8-AA2D-C77EC2FBD528}" type="presParOf" srcId="{27D609AC-D7F5-4711-8B6F-1AC6671469A0}" destId="{ED425AAE-9AB6-4857-B6B8-A9616F58E57E}" srcOrd="1" destOrd="0" presId="urn:microsoft.com/office/officeart/2005/8/layout/chevron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F4DA44-85F4-4CBD-96A1-E52982DF8DA2}" type="doc">
      <dgm:prSet loTypeId="urn:microsoft.com/office/officeart/2005/8/layout/target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68DA98D-ADA2-4C2A-A07E-06E07A8483A3}">
      <dgm:prSet custT="1"/>
      <dgm:spPr/>
      <dgm:t>
        <a:bodyPr/>
        <a:lstStyle/>
        <a:p>
          <a:pPr algn="l" rtl="0"/>
          <a:r>
            <a:rPr lang="en-US" sz="2000" b="1" i="0" baseline="0" dirty="0" smtClean="0"/>
            <a:t>A	Individual:</a:t>
          </a:r>
          <a:r>
            <a:rPr lang="en-US" sz="2000" b="0" i="0" baseline="0" dirty="0" smtClean="0"/>
            <a:t> knowledge, attitudes, beliefs, personality </a:t>
          </a:r>
          <a:endParaRPr lang="en-US" sz="2000" dirty="0"/>
        </a:p>
      </dgm:t>
    </dgm:pt>
    <dgm:pt modelId="{C2B38DFB-D338-453E-81C1-F1C68B51995E}" type="parTrans" cxnId="{F40BDFD3-1D69-445A-8419-4DB9B076C3D0}">
      <dgm:prSet/>
      <dgm:spPr/>
      <dgm:t>
        <a:bodyPr/>
        <a:lstStyle/>
        <a:p>
          <a:endParaRPr lang="en-US"/>
        </a:p>
      </dgm:t>
    </dgm:pt>
    <dgm:pt modelId="{52F12F03-2E63-4360-9B58-810969E02233}" type="sibTrans" cxnId="{F40BDFD3-1D69-445A-8419-4DB9B076C3D0}">
      <dgm:prSet/>
      <dgm:spPr/>
      <dgm:t>
        <a:bodyPr/>
        <a:lstStyle/>
        <a:p>
          <a:endParaRPr lang="en-US"/>
        </a:p>
      </dgm:t>
    </dgm:pt>
    <dgm:pt modelId="{E71E035B-F6A2-4BC6-B0FC-FBB6F3BC5E25}">
      <dgm:prSet custT="1"/>
      <dgm:spPr/>
      <dgm:t>
        <a:bodyPr/>
        <a:lstStyle/>
        <a:p>
          <a:pPr algn="l" rtl="0"/>
          <a:r>
            <a:rPr lang="en-US" sz="2000" b="1" i="0" baseline="0" dirty="0" smtClean="0"/>
            <a:t>B	Interpersonal:</a:t>
          </a:r>
          <a:r>
            <a:rPr lang="en-US" sz="2000" b="0" i="0" baseline="0" dirty="0" smtClean="0"/>
            <a:t> family, friends, peers </a:t>
          </a:r>
          <a:endParaRPr lang="en-US" sz="2000" dirty="0"/>
        </a:p>
      </dgm:t>
    </dgm:pt>
    <dgm:pt modelId="{7CC00365-5A78-4E72-AE31-0BBF12B405AF}" type="parTrans" cxnId="{E24479E2-0AE9-431B-8F43-AB93E7897C98}">
      <dgm:prSet/>
      <dgm:spPr/>
      <dgm:t>
        <a:bodyPr/>
        <a:lstStyle/>
        <a:p>
          <a:endParaRPr lang="en-US"/>
        </a:p>
      </dgm:t>
    </dgm:pt>
    <dgm:pt modelId="{119138DC-5FBE-40E5-96A0-114B4BEE79D0}" type="sibTrans" cxnId="{E24479E2-0AE9-431B-8F43-AB93E7897C98}">
      <dgm:prSet/>
      <dgm:spPr/>
      <dgm:t>
        <a:bodyPr/>
        <a:lstStyle/>
        <a:p>
          <a:endParaRPr lang="en-US"/>
        </a:p>
      </dgm:t>
    </dgm:pt>
    <dgm:pt modelId="{FA55FFC1-27E6-479A-9165-911BED390CE8}">
      <dgm:prSet custT="1"/>
      <dgm:spPr/>
      <dgm:t>
        <a:bodyPr/>
        <a:lstStyle/>
        <a:p>
          <a:pPr algn="l" rtl="0"/>
          <a:r>
            <a:rPr lang="en-US" sz="2000" b="1" i="0" baseline="0" dirty="0" smtClean="0"/>
            <a:t>C	Community:</a:t>
          </a:r>
          <a:r>
            <a:rPr lang="en-US" sz="2000" b="0" i="0" baseline="0" dirty="0" smtClean="0"/>
            <a:t> social networks, standards, norms </a:t>
          </a:r>
          <a:endParaRPr lang="en-US" sz="2000" dirty="0"/>
        </a:p>
      </dgm:t>
    </dgm:pt>
    <dgm:pt modelId="{76CE8020-E11E-4DA2-9DF1-814C35C202DA}" type="parTrans" cxnId="{2C244F12-C6E2-4B50-AA8B-B9E3EB7B0E7C}">
      <dgm:prSet/>
      <dgm:spPr/>
      <dgm:t>
        <a:bodyPr/>
        <a:lstStyle/>
        <a:p>
          <a:endParaRPr lang="en-US"/>
        </a:p>
      </dgm:t>
    </dgm:pt>
    <dgm:pt modelId="{5C99D76F-21F4-478A-82AE-4EA45670742C}" type="sibTrans" cxnId="{2C244F12-C6E2-4B50-AA8B-B9E3EB7B0E7C}">
      <dgm:prSet/>
      <dgm:spPr/>
      <dgm:t>
        <a:bodyPr/>
        <a:lstStyle/>
        <a:p>
          <a:endParaRPr lang="en-US"/>
        </a:p>
      </dgm:t>
    </dgm:pt>
    <dgm:pt modelId="{A73BA1AA-FDAC-4EFA-8C1F-405ACE526EF6}">
      <dgm:prSet custT="1"/>
      <dgm:spPr/>
      <dgm:t>
        <a:bodyPr/>
        <a:lstStyle/>
        <a:p>
          <a:pPr algn="l" rtl="0"/>
          <a:r>
            <a:rPr lang="en-US" sz="2000" b="1" i="0" baseline="0" dirty="0" smtClean="0"/>
            <a:t>D	Institutional:</a:t>
          </a:r>
          <a:r>
            <a:rPr lang="en-US" sz="2000" b="0" i="0" baseline="0" dirty="0" smtClean="0"/>
            <a:t> rules, policies, informal structures</a:t>
          </a:r>
          <a:endParaRPr lang="en-US" sz="2000" dirty="0"/>
        </a:p>
      </dgm:t>
    </dgm:pt>
    <dgm:pt modelId="{EBCEC379-4D8F-4151-AFBB-CD78DF1933D9}" type="parTrans" cxnId="{35FA76DE-FCCD-4F20-8FF9-6478461FF6F9}">
      <dgm:prSet/>
      <dgm:spPr/>
      <dgm:t>
        <a:bodyPr/>
        <a:lstStyle/>
        <a:p>
          <a:endParaRPr lang="en-US"/>
        </a:p>
      </dgm:t>
    </dgm:pt>
    <dgm:pt modelId="{4FD63F35-5125-44B3-94DD-29802450DF45}" type="sibTrans" cxnId="{35FA76DE-FCCD-4F20-8FF9-6478461FF6F9}">
      <dgm:prSet/>
      <dgm:spPr/>
      <dgm:t>
        <a:bodyPr/>
        <a:lstStyle/>
        <a:p>
          <a:endParaRPr lang="en-US"/>
        </a:p>
      </dgm:t>
    </dgm:pt>
    <dgm:pt modelId="{0B09B35C-69BC-44A4-B0D7-6F3DAF5571CE}">
      <dgm:prSet custT="1"/>
      <dgm:spPr/>
      <dgm:t>
        <a:bodyPr/>
        <a:lstStyle/>
        <a:p>
          <a:pPr algn="l" rtl="0"/>
          <a:r>
            <a:rPr lang="en-US" sz="2000" b="1" i="0" baseline="0" dirty="0" smtClean="0"/>
            <a:t>E	Public Policy:</a:t>
          </a:r>
          <a:r>
            <a:rPr lang="en-US" sz="2000" b="0" i="0" baseline="0" dirty="0" smtClean="0"/>
            <a:t> local policies related to healthy  practices</a:t>
          </a:r>
          <a:endParaRPr lang="en-US" sz="2000" b="0" i="0" baseline="0" dirty="0"/>
        </a:p>
      </dgm:t>
    </dgm:pt>
    <dgm:pt modelId="{8799F674-A766-43CD-A6E6-DDF379370E7C}" type="parTrans" cxnId="{2FD8431B-944F-41F2-A3D0-3AD312D3EEC9}">
      <dgm:prSet/>
      <dgm:spPr/>
      <dgm:t>
        <a:bodyPr/>
        <a:lstStyle/>
        <a:p>
          <a:endParaRPr lang="en-US"/>
        </a:p>
      </dgm:t>
    </dgm:pt>
    <dgm:pt modelId="{51CAB497-3D0E-431B-BB6B-8CA1D92A181A}" type="sibTrans" cxnId="{2FD8431B-944F-41F2-A3D0-3AD312D3EEC9}">
      <dgm:prSet/>
      <dgm:spPr/>
      <dgm:t>
        <a:bodyPr/>
        <a:lstStyle/>
        <a:p>
          <a:endParaRPr lang="en-US"/>
        </a:p>
      </dgm:t>
    </dgm:pt>
    <dgm:pt modelId="{178B3B83-362D-44DC-84F0-3664D9DAC849}" type="pres">
      <dgm:prSet presAssocID="{6BF4DA44-85F4-4CBD-96A1-E52982DF8DA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E1F77E-645E-4226-82F3-075DB6F5CC06}" type="pres">
      <dgm:prSet presAssocID="{368DA98D-ADA2-4C2A-A07E-06E07A8483A3}" presName="circle1" presStyleLbl="node1" presStyleIdx="0" presStyleCnt="5"/>
      <dgm:spPr/>
    </dgm:pt>
    <dgm:pt modelId="{BF9AC36E-2246-4724-B56C-C1F1DBE532F5}" type="pres">
      <dgm:prSet presAssocID="{368DA98D-ADA2-4C2A-A07E-06E07A8483A3}" presName="space" presStyleCnt="0"/>
      <dgm:spPr/>
    </dgm:pt>
    <dgm:pt modelId="{2518AAC8-96C1-46B8-A727-C40A75C35E0C}" type="pres">
      <dgm:prSet presAssocID="{368DA98D-ADA2-4C2A-A07E-06E07A8483A3}" presName="rect1" presStyleLbl="alignAcc1" presStyleIdx="0" presStyleCnt="5"/>
      <dgm:spPr/>
      <dgm:t>
        <a:bodyPr/>
        <a:lstStyle/>
        <a:p>
          <a:endParaRPr lang="en-US"/>
        </a:p>
      </dgm:t>
    </dgm:pt>
    <dgm:pt modelId="{B5CBBD27-726A-4BEF-ACE6-EAB5EB0A3372}" type="pres">
      <dgm:prSet presAssocID="{E71E035B-F6A2-4BC6-B0FC-FBB6F3BC5E25}" presName="vertSpace2" presStyleLbl="node1" presStyleIdx="0" presStyleCnt="5"/>
      <dgm:spPr/>
    </dgm:pt>
    <dgm:pt modelId="{33148F8D-D47F-4126-B95A-26C882A4F4CA}" type="pres">
      <dgm:prSet presAssocID="{E71E035B-F6A2-4BC6-B0FC-FBB6F3BC5E25}" presName="circle2" presStyleLbl="node1" presStyleIdx="1" presStyleCnt="5"/>
      <dgm:spPr/>
    </dgm:pt>
    <dgm:pt modelId="{23B92B67-270E-43A6-869D-290113647F0A}" type="pres">
      <dgm:prSet presAssocID="{E71E035B-F6A2-4BC6-B0FC-FBB6F3BC5E25}" presName="rect2" presStyleLbl="alignAcc1" presStyleIdx="1" presStyleCnt="5"/>
      <dgm:spPr/>
      <dgm:t>
        <a:bodyPr/>
        <a:lstStyle/>
        <a:p>
          <a:endParaRPr lang="en-US"/>
        </a:p>
      </dgm:t>
    </dgm:pt>
    <dgm:pt modelId="{DAD8E7CA-7857-453E-933A-A32C132D4434}" type="pres">
      <dgm:prSet presAssocID="{FA55FFC1-27E6-479A-9165-911BED390CE8}" presName="vertSpace3" presStyleLbl="node1" presStyleIdx="1" presStyleCnt="5"/>
      <dgm:spPr/>
    </dgm:pt>
    <dgm:pt modelId="{A54EE012-46E6-476A-99DD-70766944BB6E}" type="pres">
      <dgm:prSet presAssocID="{FA55FFC1-27E6-479A-9165-911BED390CE8}" presName="circle3" presStyleLbl="node1" presStyleIdx="2" presStyleCnt="5"/>
      <dgm:spPr/>
    </dgm:pt>
    <dgm:pt modelId="{7AF76FEF-6222-4499-B9FA-D4C4ECF05078}" type="pres">
      <dgm:prSet presAssocID="{FA55FFC1-27E6-479A-9165-911BED390CE8}" presName="rect3" presStyleLbl="alignAcc1" presStyleIdx="2" presStyleCnt="5"/>
      <dgm:spPr/>
      <dgm:t>
        <a:bodyPr/>
        <a:lstStyle/>
        <a:p>
          <a:endParaRPr lang="en-US"/>
        </a:p>
      </dgm:t>
    </dgm:pt>
    <dgm:pt modelId="{8BC8D26E-9A35-4E57-9635-253A1B8DA301}" type="pres">
      <dgm:prSet presAssocID="{A73BA1AA-FDAC-4EFA-8C1F-405ACE526EF6}" presName="vertSpace4" presStyleLbl="node1" presStyleIdx="2" presStyleCnt="5"/>
      <dgm:spPr/>
    </dgm:pt>
    <dgm:pt modelId="{3A3E3B99-0E81-4F24-93DA-5F2043508B0F}" type="pres">
      <dgm:prSet presAssocID="{A73BA1AA-FDAC-4EFA-8C1F-405ACE526EF6}" presName="circle4" presStyleLbl="node1" presStyleIdx="3" presStyleCnt="5"/>
      <dgm:spPr/>
    </dgm:pt>
    <dgm:pt modelId="{A1271029-E707-4242-8FFC-1575150B7A61}" type="pres">
      <dgm:prSet presAssocID="{A73BA1AA-FDAC-4EFA-8C1F-405ACE526EF6}" presName="rect4" presStyleLbl="alignAcc1" presStyleIdx="3" presStyleCnt="5"/>
      <dgm:spPr/>
      <dgm:t>
        <a:bodyPr/>
        <a:lstStyle/>
        <a:p>
          <a:endParaRPr lang="en-US"/>
        </a:p>
      </dgm:t>
    </dgm:pt>
    <dgm:pt modelId="{F2A53F16-EFDD-4691-ACF9-E44327184812}" type="pres">
      <dgm:prSet presAssocID="{0B09B35C-69BC-44A4-B0D7-6F3DAF5571CE}" presName="vertSpace5" presStyleLbl="node1" presStyleIdx="3" presStyleCnt="5"/>
      <dgm:spPr/>
    </dgm:pt>
    <dgm:pt modelId="{82322E27-E021-4EB8-88F9-9381DBE6BD42}" type="pres">
      <dgm:prSet presAssocID="{0B09B35C-69BC-44A4-B0D7-6F3DAF5571CE}" presName="circle5" presStyleLbl="node1" presStyleIdx="4" presStyleCnt="5"/>
      <dgm:spPr/>
    </dgm:pt>
    <dgm:pt modelId="{603F4177-11E6-41AB-BA25-FFE2AEB7A876}" type="pres">
      <dgm:prSet presAssocID="{0B09B35C-69BC-44A4-B0D7-6F3DAF5571CE}" presName="rect5" presStyleLbl="alignAcc1" presStyleIdx="4" presStyleCnt="5"/>
      <dgm:spPr/>
      <dgm:t>
        <a:bodyPr/>
        <a:lstStyle/>
        <a:p>
          <a:endParaRPr lang="en-US"/>
        </a:p>
      </dgm:t>
    </dgm:pt>
    <dgm:pt modelId="{F4E59778-9451-450D-BE2A-920921944837}" type="pres">
      <dgm:prSet presAssocID="{368DA98D-ADA2-4C2A-A07E-06E07A8483A3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D1725B-D335-443C-9E4C-A864B2A4D16E}" type="pres">
      <dgm:prSet presAssocID="{E71E035B-F6A2-4BC6-B0FC-FBB6F3BC5E25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A417ED-797C-4624-945F-9199EB4B9B56}" type="pres">
      <dgm:prSet presAssocID="{FA55FFC1-27E6-479A-9165-911BED390CE8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B39239-8ECD-4CE8-AD99-335721B1C8F6}" type="pres">
      <dgm:prSet presAssocID="{A73BA1AA-FDAC-4EFA-8C1F-405ACE526EF6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21832-C6FB-4CC5-ACFD-848283A869CF}" type="pres">
      <dgm:prSet presAssocID="{0B09B35C-69BC-44A4-B0D7-6F3DAF5571CE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4479E2-0AE9-431B-8F43-AB93E7897C98}" srcId="{6BF4DA44-85F4-4CBD-96A1-E52982DF8DA2}" destId="{E71E035B-F6A2-4BC6-B0FC-FBB6F3BC5E25}" srcOrd="1" destOrd="0" parTransId="{7CC00365-5A78-4E72-AE31-0BBF12B405AF}" sibTransId="{119138DC-5FBE-40E5-96A0-114B4BEE79D0}"/>
    <dgm:cxn modelId="{CD6FEC72-5A7D-4588-890E-D776058128BA}" type="presOf" srcId="{FA55FFC1-27E6-479A-9165-911BED390CE8}" destId="{31A417ED-797C-4624-945F-9199EB4B9B56}" srcOrd="1" destOrd="0" presId="urn:microsoft.com/office/officeart/2005/8/layout/target3"/>
    <dgm:cxn modelId="{2FD8431B-944F-41F2-A3D0-3AD312D3EEC9}" srcId="{6BF4DA44-85F4-4CBD-96A1-E52982DF8DA2}" destId="{0B09B35C-69BC-44A4-B0D7-6F3DAF5571CE}" srcOrd="4" destOrd="0" parTransId="{8799F674-A766-43CD-A6E6-DDF379370E7C}" sibTransId="{51CAB497-3D0E-431B-BB6B-8CA1D92A181A}"/>
    <dgm:cxn modelId="{8B856310-BC16-4A61-988F-9C82CFDFC075}" type="presOf" srcId="{0B09B35C-69BC-44A4-B0D7-6F3DAF5571CE}" destId="{603F4177-11E6-41AB-BA25-FFE2AEB7A876}" srcOrd="0" destOrd="0" presId="urn:microsoft.com/office/officeart/2005/8/layout/target3"/>
    <dgm:cxn modelId="{AF828B51-2A5F-43E3-A0C9-FEF1E9D79BEA}" type="presOf" srcId="{A73BA1AA-FDAC-4EFA-8C1F-405ACE526EF6}" destId="{A1271029-E707-4242-8FFC-1575150B7A61}" srcOrd="0" destOrd="0" presId="urn:microsoft.com/office/officeart/2005/8/layout/target3"/>
    <dgm:cxn modelId="{EAA78131-6380-4FBF-B5DA-111C34546DF6}" type="presOf" srcId="{0B09B35C-69BC-44A4-B0D7-6F3DAF5571CE}" destId="{CEC21832-C6FB-4CC5-ACFD-848283A869CF}" srcOrd="1" destOrd="0" presId="urn:microsoft.com/office/officeart/2005/8/layout/target3"/>
    <dgm:cxn modelId="{00DC314A-6F8B-4579-971B-4CBEDD0650A3}" type="presOf" srcId="{E71E035B-F6A2-4BC6-B0FC-FBB6F3BC5E25}" destId="{23B92B67-270E-43A6-869D-290113647F0A}" srcOrd="0" destOrd="0" presId="urn:microsoft.com/office/officeart/2005/8/layout/target3"/>
    <dgm:cxn modelId="{D6D68259-1C5E-4394-AE04-BE0B596BC671}" type="presOf" srcId="{6BF4DA44-85F4-4CBD-96A1-E52982DF8DA2}" destId="{178B3B83-362D-44DC-84F0-3664D9DAC849}" srcOrd="0" destOrd="0" presId="urn:microsoft.com/office/officeart/2005/8/layout/target3"/>
    <dgm:cxn modelId="{F40BDFD3-1D69-445A-8419-4DB9B076C3D0}" srcId="{6BF4DA44-85F4-4CBD-96A1-E52982DF8DA2}" destId="{368DA98D-ADA2-4C2A-A07E-06E07A8483A3}" srcOrd="0" destOrd="0" parTransId="{C2B38DFB-D338-453E-81C1-F1C68B51995E}" sibTransId="{52F12F03-2E63-4360-9B58-810969E02233}"/>
    <dgm:cxn modelId="{35FA76DE-FCCD-4F20-8FF9-6478461FF6F9}" srcId="{6BF4DA44-85F4-4CBD-96A1-E52982DF8DA2}" destId="{A73BA1AA-FDAC-4EFA-8C1F-405ACE526EF6}" srcOrd="3" destOrd="0" parTransId="{EBCEC379-4D8F-4151-AFBB-CD78DF1933D9}" sibTransId="{4FD63F35-5125-44B3-94DD-29802450DF45}"/>
    <dgm:cxn modelId="{2C244F12-C6E2-4B50-AA8B-B9E3EB7B0E7C}" srcId="{6BF4DA44-85F4-4CBD-96A1-E52982DF8DA2}" destId="{FA55FFC1-27E6-479A-9165-911BED390CE8}" srcOrd="2" destOrd="0" parTransId="{76CE8020-E11E-4DA2-9DF1-814C35C202DA}" sibTransId="{5C99D76F-21F4-478A-82AE-4EA45670742C}"/>
    <dgm:cxn modelId="{686F9487-7C3E-4266-AAEB-1C336C977209}" type="presOf" srcId="{FA55FFC1-27E6-479A-9165-911BED390CE8}" destId="{7AF76FEF-6222-4499-B9FA-D4C4ECF05078}" srcOrd="0" destOrd="0" presId="urn:microsoft.com/office/officeart/2005/8/layout/target3"/>
    <dgm:cxn modelId="{44F038FE-16ED-42BC-A4B0-2A99315863BE}" type="presOf" srcId="{A73BA1AA-FDAC-4EFA-8C1F-405ACE526EF6}" destId="{CCB39239-8ECD-4CE8-AD99-335721B1C8F6}" srcOrd="1" destOrd="0" presId="urn:microsoft.com/office/officeart/2005/8/layout/target3"/>
    <dgm:cxn modelId="{2C64B2B1-5FAC-4057-979B-6D8122C3510C}" type="presOf" srcId="{E71E035B-F6A2-4BC6-B0FC-FBB6F3BC5E25}" destId="{9DD1725B-D335-443C-9E4C-A864B2A4D16E}" srcOrd="1" destOrd="0" presId="urn:microsoft.com/office/officeart/2005/8/layout/target3"/>
    <dgm:cxn modelId="{BF21C3B0-38F2-4819-A52D-A3D488795440}" type="presOf" srcId="{368DA98D-ADA2-4C2A-A07E-06E07A8483A3}" destId="{2518AAC8-96C1-46B8-A727-C40A75C35E0C}" srcOrd="0" destOrd="0" presId="urn:microsoft.com/office/officeart/2005/8/layout/target3"/>
    <dgm:cxn modelId="{8AC7FB66-1D7B-4B40-A3A0-1A49D278EA62}" type="presOf" srcId="{368DA98D-ADA2-4C2A-A07E-06E07A8483A3}" destId="{F4E59778-9451-450D-BE2A-920921944837}" srcOrd="1" destOrd="0" presId="urn:microsoft.com/office/officeart/2005/8/layout/target3"/>
    <dgm:cxn modelId="{B9B5EFB3-C423-46A5-A117-69FE732FD10E}" type="presParOf" srcId="{178B3B83-362D-44DC-84F0-3664D9DAC849}" destId="{62E1F77E-645E-4226-82F3-075DB6F5CC06}" srcOrd="0" destOrd="0" presId="urn:microsoft.com/office/officeart/2005/8/layout/target3"/>
    <dgm:cxn modelId="{B9EC301B-89F4-4A9C-A271-B7EB9137CA28}" type="presParOf" srcId="{178B3B83-362D-44DC-84F0-3664D9DAC849}" destId="{BF9AC36E-2246-4724-B56C-C1F1DBE532F5}" srcOrd="1" destOrd="0" presId="urn:microsoft.com/office/officeart/2005/8/layout/target3"/>
    <dgm:cxn modelId="{E02CCA3B-1019-4BB9-9BB2-34E5E2786FB9}" type="presParOf" srcId="{178B3B83-362D-44DC-84F0-3664D9DAC849}" destId="{2518AAC8-96C1-46B8-A727-C40A75C35E0C}" srcOrd="2" destOrd="0" presId="urn:microsoft.com/office/officeart/2005/8/layout/target3"/>
    <dgm:cxn modelId="{CC111B10-E38B-4F05-B231-EC0C115E4030}" type="presParOf" srcId="{178B3B83-362D-44DC-84F0-3664D9DAC849}" destId="{B5CBBD27-726A-4BEF-ACE6-EAB5EB0A3372}" srcOrd="3" destOrd="0" presId="urn:microsoft.com/office/officeart/2005/8/layout/target3"/>
    <dgm:cxn modelId="{66FF3314-04FC-43A6-B471-2ACB4A81ECC3}" type="presParOf" srcId="{178B3B83-362D-44DC-84F0-3664D9DAC849}" destId="{33148F8D-D47F-4126-B95A-26C882A4F4CA}" srcOrd="4" destOrd="0" presId="urn:microsoft.com/office/officeart/2005/8/layout/target3"/>
    <dgm:cxn modelId="{5E673C19-38F4-4893-AA54-37B0DD9344B7}" type="presParOf" srcId="{178B3B83-362D-44DC-84F0-3664D9DAC849}" destId="{23B92B67-270E-43A6-869D-290113647F0A}" srcOrd="5" destOrd="0" presId="urn:microsoft.com/office/officeart/2005/8/layout/target3"/>
    <dgm:cxn modelId="{455768CB-F761-4F5F-8B30-07FDD991B269}" type="presParOf" srcId="{178B3B83-362D-44DC-84F0-3664D9DAC849}" destId="{DAD8E7CA-7857-453E-933A-A32C132D4434}" srcOrd="6" destOrd="0" presId="urn:microsoft.com/office/officeart/2005/8/layout/target3"/>
    <dgm:cxn modelId="{55ADFEC9-6464-4161-BDF3-19CFBEB0BE7C}" type="presParOf" srcId="{178B3B83-362D-44DC-84F0-3664D9DAC849}" destId="{A54EE012-46E6-476A-99DD-70766944BB6E}" srcOrd="7" destOrd="0" presId="urn:microsoft.com/office/officeart/2005/8/layout/target3"/>
    <dgm:cxn modelId="{2B04CAA0-A58D-42D5-991B-DF4377E11B32}" type="presParOf" srcId="{178B3B83-362D-44DC-84F0-3664D9DAC849}" destId="{7AF76FEF-6222-4499-B9FA-D4C4ECF05078}" srcOrd="8" destOrd="0" presId="urn:microsoft.com/office/officeart/2005/8/layout/target3"/>
    <dgm:cxn modelId="{945ABC4E-5417-4A18-8874-24949EDA6271}" type="presParOf" srcId="{178B3B83-362D-44DC-84F0-3664D9DAC849}" destId="{8BC8D26E-9A35-4E57-9635-253A1B8DA301}" srcOrd="9" destOrd="0" presId="urn:microsoft.com/office/officeart/2005/8/layout/target3"/>
    <dgm:cxn modelId="{6733979E-0E95-41F2-A485-5E1B7A7C0278}" type="presParOf" srcId="{178B3B83-362D-44DC-84F0-3664D9DAC849}" destId="{3A3E3B99-0E81-4F24-93DA-5F2043508B0F}" srcOrd="10" destOrd="0" presId="urn:microsoft.com/office/officeart/2005/8/layout/target3"/>
    <dgm:cxn modelId="{AA1D74A1-9A42-4C2B-A8DF-5332D480F370}" type="presParOf" srcId="{178B3B83-362D-44DC-84F0-3664D9DAC849}" destId="{A1271029-E707-4242-8FFC-1575150B7A61}" srcOrd="11" destOrd="0" presId="urn:microsoft.com/office/officeart/2005/8/layout/target3"/>
    <dgm:cxn modelId="{91737C37-89D3-4CCF-97C2-09CB205B8F24}" type="presParOf" srcId="{178B3B83-362D-44DC-84F0-3664D9DAC849}" destId="{F2A53F16-EFDD-4691-ACF9-E44327184812}" srcOrd="12" destOrd="0" presId="urn:microsoft.com/office/officeart/2005/8/layout/target3"/>
    <dgm:cxn modelId="{E6E2F33D-9BF3-48B3-9825-FAB04432DA52}" type="presParOf" srcId="{178B3B83-362D-44DC-84F0-3664D9DAC849}" destId="{82322E27-E021-4EB8-88F9-9381DBE6BD42}" srcOrd="13" destOrd="0" presId="urn:microsoft.com/office/officeart/2005/8/layout/target3"/>
    <dgm:cxn modelId="{6F5E481F-E4D3-403D-9B6C-6AE46B495834}" type="presParOf" srcId="{178B3B83-362D-44DC-84F0-3664D9DAC849}" destId="{603F4177-11E6-41AB-BA25-FFE2AEB7A876}" srcOrd="14" destOrd="0" presId="urn:microsoft.com/office/officeart/2005/8/layout/target3"/>
    <dgm:cxn modelId="{98C70FF2-27B6-4AC3-9402-E3121AEF50E3}" type="presParOf" srcId="{178B3B83-362D-44DC-84F0-3664D9DAC849}" destId="{F4E59778-9451-450D-BE2A-920921944837}" srcOrd="15" destOrd="0" presId="urn:microsoft.com/office/officeart/2005/8/layout/target3"/>
    <dgm:cxn modelId="{F4AA3A71-B997-43B7-B8B0-9DB40F9AB231}" type="presParOf" srcId="{178B3B83-362D-44DC-84F0-3664D9DAC849}" destId="{9DD1725B-D335-443C-9E4C-A864B2A4D16E}" srcOrd="16" destOrd="0" presId="urn:microsoft.com/office/officeart/2005/8/layout/target3"/>
    <dgm:cxn modelId="{C3AF0CBC-7F5A-4470-B4A7-3CA79C40A4A0}" type="presParOf" srcId="{178B3B83-362D-44DC-84F0-3664D9DAC849}" destId="{31A417ED-797C-4624-945F-9199EB4B9B56}" srcOrd="17" destOrd="0" presId="urn:microsoft.com/office/officeart/2005/8/layout/target3"/>
    <dgm:cxn modelId="{DC118696-3F3F-4601-997F-2125BFD18BC0}" type="presParOf" srcId="{178B3B83-362D-44DC-84F0-3664D9DAC849}" destId="{CCB39239-8ECD-4CE8-AD99-335721B1C8F6}" srcOrd="18" destOrd="0" presId="urn:microsoft.com/office/officeart/2005/8/layout/target3"/>
    <dgm:cxn modelId="{250BB4F7-9B37-4F31-8703-87A7007F2E67}" type="presParOf" srcId="{178B3B83-362D-44DC-84F0-3664D9DAC849}" destId="{CEC21832-C6FB-4CC5-ACFD-848283A869CF}" srcOrd="19" destOrd="0" presId="urn:microsoft.com/office/officeart/2005/8/layout/targe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r">
              <a:defRPr sz="1200"/>
            </a:lvl1pPr>
          </a:lstStyle>
          <a:p>
            <a:fld id="{7791F8CC-56AE-472B-B351-255D0A66BCB5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r">
              <a:defRPr sz="1200"/>
            </a:lvl1pPr>
          </a:lstStyle>
          <a:p>
            <a:fld id="{82894AB1-0692-4784-A0DA-89B3B3D05E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r">
              <a:defRPr sz="1200"/>
            </a:lvl1pPr>
          </a:lstStyle>
          <a:p>
            <a:fld id="{FA9BF146-3C98-4884-B435-4D03915D4CB0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728663"/>
            <a:ext cx="4854575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14" tIns="47407" rIns="94814" bIns="474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612601"/>
            <a:ext cx="5505450" cy="4369832"/>
          </a:xfrm>
          <a:prstGeom prst="rect">
            <a:avLst/>
          </a:prstGeom>
        </p:spPr>
        <p:txBody>
          <a:bodyPr vert="horz" lIns="94814" tIns="47407" rIns="94814" bIns="4740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r">
              <a:defRPr sz="1200"/>
            </a:lvl1pPr>
          </a:lstStyle>
          <a:p>
            <a:fld id="{5155941F-B45A-4935-9CE7-814FB82B8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5941F-B45A-4935-9CE7-814FB82B8D1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5941F-B45A-4935-9CE7-814FB82B8D1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2C197-C602-4F55-8584-8BE174500C35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DC25-785C-407B-BE54-DC6BD518C187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5FD5-14FC-4971-AEA2-0FDAADA8EE30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674B-C7D3-485B-B163-ED487F4FD8A9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3851-674E-400F-AB73-F62277006E64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4A04-A195-4654-B36A-14B761DF174F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9D751-C26C-4590-AEA7-CC1EACBBD8C8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DF2B-3CE0-40D9-89DC-6253152B1E33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6A81A-A40F-47F6-93CA-9CCE254A97A3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43D9-7BC8-497B-88EE-A563CA0F4255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FA1-6D57-471C-A535-218B9C80DF67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83DD4-1BC6-4E8F-A651-9825BCDE9394}" type="datetime1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B39E6-9D29-4824-A2DB-88E2FF6013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43200"/>
            <a:ext cx="9144000" cy="16764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b="1" dirty="0"/>
              <a:t>The Health Behavior and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Health </a:t>
            </a:r>
            <a:r>
              <a:rPr lang="en-US" b="1" dirty="0"/>
              <a:t>Promotion </a:t>
            </a:r>
            <a:r>
              <a:rPr lang="en-US" b="1" dirty="0" smtClean="0"/>
              <a:t>Concept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0097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962400" y="2057400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Lesson 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81375"/>
            <a:ext cx="309562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  <a:solidFill>
            <a:srgbClr val="FFC000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DESCRIPTION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r>
              <a:rPr lang="en-US" dirty="0" smtClean="0"/>
              <a:t>This chapter will determine : health promotion, the health behavior, and health behavior as an important determinant of health.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315200" y="1066800"/>
            <a:ext cx="1600200" cy="213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  <a:solidFill>
            <a:srgbClr val="FFC000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OBJECTIVES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General objective: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Students </a:t>
            </a:r>
            <a:r>
              <a:rPr lang="en-US" dirty="0" smtClean="0"/>
              <a:t>can explain</a:t>
            </a:r>
            <a:r>
              <a:rPr lang="id-ID" dirty="0" smtClean="0"/>
              <a:t> </a:t>
            </a:r>
            <a:r>
              <a:rPr lang="id-ID" dirty="0"/>
              <a:t>the health promotion 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id-ID" dirty="0" smtClean="0"/>
              <a:t>concept</a:t>
            </a:r>
            <a:r>
              <a:rPr lang="en-US" dirty="0" smtClean="0"/>
              <a:t> and</a:t>
            </a:r>
            <a:r>
              <a:rPr lang="id-ID" dirty="0" smtClean="0"/>
              <a:t> strategies</a:t>
            </a:r>
            <a:endParaRPr lang="en-US" dirty="0" smtClean="0"/>
          </a:p>
          <a:p>
            <a:pPr lvl="0"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Specific objectives :</a:t>
            </a:r>
          </a:p>
          <a:p>
            <a:pPr lvl="0"/>
            <a:r>
              <a:rPr lang="id-ID" dirty="0" smtClean="0"/>
              <a:t>Students </a:t>
            </a:r>
            <a:r>
              <a:rPr lang="en-US" dirty="0" smtClean="0"/>
              <a:t>can explain</a:t>
            </a:r>
            <a:r>
              <a:rPr lang="id-ID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definition of </a:t>
            </a:r>
            <a:r>
              <a:rPr lang="id-ID" dirty="0"/>
              <a:t>health promotion</a:t>
            </a:r>
            <a:r>
              <a:rPr lang="en-US" dirty="0"/>
              <a:t>, heath promotion strategies, target audience and scope of health promotion</a:t>
            </a:r>
          </a:p>
          <a:p>
            <a:pPr lvl="0"/>
            <a:r>
              <a:rPr lang="id-ID" dirty="0" smtClean="0"/>
              <a:t>Students </a:t>
            </a:r>
            <a:r>
              <a:rPr lang="en-US" dirty="0" smtClean="0"/>
              <a:t>can explain</a:t>
            </a:r>
            <a:r>
              <a:rPr lang="id-ID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definition of</a:t>
            </a:r>
            <a:r>
              <a:rPr lang="id-ID" dirty="0"/>
              <a:t> health behavio</a:t>
            </a:r>
            <a:r>
              <a:rPr lang="en-US" dirty="0"/>
              <a:t>r</a:t>
            </a:r>
          </a:p>
          <a:p>
            <a:pPr lvl="0"/>
            <a:r>
              <a:rPr lang="id-ID" dirty="0" smtClean="0"/>
              <a:t>Students </a:t>
            </a:r>
            <a:r>
              <a:rPr lang="en-US" dirty="0" smtClean="0"/>
              <a:t>can explain</a:t>
            </a:r>
            <a:r>
              <a:rPr lang="id-ID" dirty="0" smtClean="0"/>
              <a:t> </a:t>
            </a:r>
            <a:r>
              <a:rPr lang="en-US" dirty="0" smtClean="0"/>
              <a:t>The</a:t>
            </a:r>
            <a:r>
              <a:rPr lang="id-ID" dirty="0" smtClean="0"/>
              <a:t> </a:t>
            </a:r>
            <a:r>
              <a:rPr lang="id-ID" dirty="0"/>
              <a:t>health behavior as an important determinant of health. 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  <a:solidFill>
            <a:srgbClr val="FFC000"/>
          </a:solidFill>
        </p:spPr>
        <p:txBody>
          <a:bodyPr/>
          <a:lstStyle/>
          <a:p>
            <a:pPr marL="2170113"/>
            <a:r>
              <a:rPr lang="en-US" dirty="0" smtClean="0">
                <a:solidFill>
                  <a:schemeClr val="bg1"/>
                </a:solidFill>
              </a:rPr>
              <a:t>What is HEALTH 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1000"/>
            <a:ext cx="3302526" cy="2473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Health </a:t>
            </a:r>
            <a:r>
              <a:rPr lang="en-US" dirty="0"/>
              <a:t>is defined in the WHO constitution of 1948 </a:t>
            </a:r>
            <a:r>
              <a:rPr lang="en-US" dirty="0" smtClean="0"/>
              <a:t>as: a </a:t>
            </a:r>
            <a:r>
              <a:rPr lang="en-US" dirty="0"/>
              <a:t>state of </a:t>
            </a:r>
            <a:r>
              <a:rPr lang="en-US" sz="4100" b="1" dirty="0">
                <a:solidFill>
                  <a:srgbClr val="C00000"/>
                </a:solidFill>
              </a:rPr>
              <a:t>complete</a:t>
            </a:r>
            <a:r>
              <a:rPr lang="en-US" dirty="0"/>
              <a:t> physical, social and mental well-being, and not merely the absence </a:t>
            </a:r>
            <a:r>
              <a:rPr lang="en-US" dirty="0" smtClean="0"/>
              <a:t>of disease </a:t>
            </a:r>
            <a:r>
              <a:rPr lang="en-US" dirty="0"/>
              <a:t>or infirmity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Within the context of health promotion, health has been considered less as an </a:t>
            </a:r>
            <a:r>
              <a:rPr lang="en-US" dirty="0" smtClean="0"/>
              <a:t>abstract state </a:t>
            </a:r>
            <a:r>
              <a:rPr lang="en-US" dirty="0"/>
              <a:t>and more as a means to an end which can be expressed in functional terms as </a:t>
            </a:r>
            <a:r>
              <a:rPr lang="en-US" dirty="0" smtClean="0"/>
              <a:t>a resource </a:t>
            </a:r>
            <a:r>
              <a:rPr lang="en-US" dirty="0"/>
              <a:t>which permits people to lead an individually, socially and economically </a:t>
            </a:r>
            <a:r>
              <a:rPr lang="en-US" sz="4100" b="1" dirty="0" smtClean="0">
                <a:solidFill>
                  <a:srgbClr val="C00000"/>
                </a:solidFill>
              </a:rPr>
              <a:t>productive life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r>
              <a:rPr lang="en-US" dirty="0" smtClean="0"/>
              <a:t>Health </a:t>
            </a:r>
            <a:r>
              <a:rPr lang="en-US" dirty="0"/>
              <a:t>is a </a:t>
            </a:r>
            <a:r>
              <a:rPr lang="en-US" sz="4100" b="1" dirty="0">
                <a:solidFill>
                  <a:srgbClr val="C00000"/>
                </a:solidFill>
              </a:rPr>
              <a:t>resource for everyday life</a:t>
            </a:r>
            <a:r>
              <a:rPr lang="en-US" dirty="0"/>
              <a:t>, not the object of living. It is a positive </a:t>
            </a:r>
            <a:r>
              <a:rPr lang="en-US" dirty="0" smtClean="0"/>
              <a:t>concept emphasizing </a:t>
            </a:r>
            <a:r>
              <a:rPr lang="en-US" dirty="0"/>
              <a:t>social and personal resources as well as physical capabilities.</a:t>
            </a:r>
          </a:p>
          <a:p>
            <a:pPr algn="r">
              <a:buNone/>
            </a:pPr>
            <a:r>
              <a:rPr lang="en-US" sz="2100" dirty="0" smtClean="0"/>
              <a:t>(Ottawa </a:t>
            </a:r>
            <a:r>
              <a:rPr lang="en-US" sz="2100" dirty="0"/>
              <a:t>Charter for Health Promotion. WHO, Geneva, </a:t>
            </a:r>
            <a:r>
              <a:rPr lang="en-US" sz="2100" dirty="0" smtClean="0"/>
              <a:t>1986)</a:t>
            </a:r>
            <a:endParaRPr lang="en-US" sz="21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381000"/>
            <a:ext cx="9144000" cy="76200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Global Causes of Death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685800" y="1676400"/>
          <a:ext cx="7772400" cy="4114800"/>
        </p:xfrm>
        <a:graphic>
          <a:graphicData uri="http://schemas.openxmlformats.org/presentationml/2006/ole">
            <p:oleObj spid="_x0000_s2050" name="Chart" r:id="rId3" imgW="7772400" imgH="4114800" progId="">
              <p:embed followColorScheme="full"/>
            </p:oleObj>
          </a:graphicData>
        </a:graphic>
      </p:graphicFrame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04800" y="2819400"/>
            <a:ext cx="24384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Communicable diseases, maternal and perinatal conditions, and nutritional deficiencies</a:t>
            </a: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04800" y="5943600"/>
            <a:ext cx="8534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Source: WHO, </a:t>
            </a:r>
            <a:r>
              <a:rPr lang="en-US" sz="1400" i="1" dirty="0"/>
              <a:t>World Health Report 2000—Health Systems: Improving Performance </a:t>
            </a:r>
            <a:r>
              <a:rPr lang="en-US" sz="1400" dirty="0"/>
              <a:t>(Geneva: WHO, 2000).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096000" y="3184525"/>
            <a:ext cx="2819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Noncommunicable diseases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124200" y="1676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Injuries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0" y="2743200"/>
            <a:ext cx="9144000" cy="13716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stral" pitchFamily="66" charset="0"/>
                <a:ea typeface="+mj-ea"/>
                <a:cs typeface="+mj-cs"/>
              </a:rPr>
              <a:t>Behavior change reduces risky behaviors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stral" pitchFamily="66" charset="0"/>
              <a:ea typeface="+mj-ea"/>
              <a:cs typeface="+mj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533400"/>
            <a:ext cx="9144000" cy="1143000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Ten Leading Risk Factors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 Preventable Disease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Maternal and child underweight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Unsafe sex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 blood pressure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Tobacco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Alcohol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Unsafe water, poor sanitation, and hygiene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 cholesterol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Indoor smoke from solid fuels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Iron deficiency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 body mass index or overweight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04800" y="5943600"/>
            <a:ext cx="8534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Source: WHO, </a:t>
            </a:r>
            <a:r>
              <a:rPr lang="en-US" sz="1400" i="1"/>
              <a:t>World Health Report 2002: Reducing Risk, Promoting Healthy Life </a:t>
            </a:r>
            <a:r>
              <a:rPr lang="en-US" sz="1400"/>
              <a:t>(Geneva: WHO, 2002), accessed online at www.who.int, on Nov. 15, 2004.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4671570"/>
            <a:ext cx="3276600" cy="2186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44562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dirty="0" smtClean="0"/>
              <a:t>Health 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Autofit/>
          </a:bodyPr>
          <a:lstStyle/>
          <a:p>
            <a:r>
              <a:rPr lang="en-US" sz="2400" dirty="0"/>
              <a:t>Health promotion is the process of enabling people to increase control over, and to </a:t>
            </a:r>
            <a:r>
              <a:rPr lang="en-US" sz="2400" dirty="0" smtClean="0"/>
              <a:t>improve their </a:t>
            </a:r>
            <a:r>
              <a:rPr lang="en-US" sz="2400" dirty="0"/>
              <a:t>health. </a:t>
            </a:r>
            <a:endParaRPr lang="en-US" sz="2400" dirty="0" smtClean="0"/>
          </a:p>
          <a:p>
            <a:r>
              <a:rPr lang="en-US" sz="2400" dirty="0" smtClean="0"/>
              <a:t>To </a:t>
            </a:r>
            <a:r>
              <a:rPr lang="en-US" sz="2400" dirty="0"/>
              <a:t>reach a state of complete physical, mental and social well-being, an </a:t>
            </a:r>
            <a:r>
              <a:rPr lang="en-US" sz="2400" dirty="0" smtClean="0"/>
              <a:t>individual or </a:t>
            </a:r>
            <a:r>
              <a:rPr lang="en-US" sz="2400" dirty="0"/>
              <a:t>group must be able to identify and to realize aspirations, to satisfy needs, and to change </a:t>
            </a:r>
            <a:r>
              <a:rPr lang="en-US" sz="2400" dirty="0" smtClean="0"/>
              <a:t>or cope </a:t>
            </a:r>
            <a:r>
              <a:rPr lang="en-US" sz="2400" dirty="0"/>
              <a:t>with the environment. </a:t>
            </a:r>
            <a:endParaRPr lang="en-US" sz="2400" dirty="0" smtClean="0"/>
          </a:p>
          <a:p>
            <a:pPr algn="r">
              <a:buNone/>
            </a:pPr>
            <a:r>
              <a:rPr lang="en-US" sz="2400" dirty="0" smtClean="0"/>
              <a:t>(Ottawa </a:t>
            </a:r>
            <a:r>
              <a:rPr lang="en-US" sz="2400" dirty="0"/>
              <a:t>Charter for Health Promotion. WHO, </a:t>
            </a:r>
            <a:r>
              <a:rPr lang="en-US" sz="2400" dirty="0" smtClean="0"/>
              <a:t>Geneva,1986)</a:t>
            </a:r>
          </a:p>
          <a:p>
            <a:pPr algn="r">
              <a:buNone/>
            </a:pPr>
            <a:endParaRPr lang="en-US" sz="2400" dirty="0"/>
          </a:p>
          <a:p>
            <a:r>
              <a:rPr lang="en-US" sz="2400" dirty="0" smtClean="0"/>
              <a:t>Health </a:t>
            </a:r>
            <a:r>
              <a:rPr lang="en-US" sz="2400" dirty="0"/>
              <a:t>promotion is the process of enabling </a:t>
            </a:r>
            <a:r>
              <a:rPr lang="en-US" sz="2400" dirty="0" smtClean="0"/>
              <a:t>people to </a:t>
            </a:r>
            <a:r>
              <a:rPr lang="en-US" sz="2400" dirty="0"/>
              <a:t>increase control over the </a:t>
            </a:r>
            <a:r>
              <a:rPr lang="en-US" sz="2400" i="1" dirty="0"/>
              <a:t>determinants </a:t>
            </a:r>
            <a:endParaRPr lang="en-US" sz="2400" i="1" dirty="0" smtClean="0"/>
          </a:p>
          <a:p>
            <a:pPr>
              <a:buNone/>
            </a:pPr>
            <a:r>
              <a:rPr lang="en-US" sz="2400" i="1" dirty="0"/>
              <a:t>	</a:t>
            </a:r>
            <a:r>
              <a:rPr lang="en-US" sz="2400" i="1" dirty="0" smtClean="0"/>
              <a:t>of </a:t>
            </a:r>
            <a:r>
              <a:rPr lang="en-US" sz="2400" i="1" dirty="0"/>
              <a:t>health and thereby improve their health</a:t>
            </a:r>
            <a:r>
              <a:rPr lang="en-US" sz="2400" i="1" dirty="0" smtClean="0"/>
              <a:t>.</a:t>
            </a:r>
          </a:p>
          <a:p>
            <a:endParaRPr lang="en-US" sz="2400" i="1" dirty="0"/>
          </a:p>
          <a:p>
            <a:pPr>
              <a:buNone/>
            </a:pPr>
            <a:r>
              <a:rPr lang="en-US" sz="2400" dirty="0" smtClean="0">
                <a:sym typeface="Wingdings" pitchFamily="2" charset="2"/>
              </a:rPr>
              <a:t> </a:t>
            </a:r>
            <a:r>
              <a:rPr lang="en-US" sz="2400" b="1" dirty="0" smtClean="0">
                <a:solidFill>
                  <a:srgbClr val="C00000"/>
                </a:solidFill>
              </a:rPr>
              <a:t>Participation</a:t>
            </a:r>
            <a:r>
              <a:rPr lang="en-US" sz="2400" dirty="0" smtClean="0"/>
              <a:t> </a:t>
            </a:r>
            <a:r>
              <a:rPr lang="en-US" sz="2400" dirty="0"/>
              <a:t>is essential to sustain health </a:t>
            </a:r>
            <a:r>
              <a:rPr lang="en-US" sz="2400" dirty="0" smtClean="0"/>
              <a:t>promotion action.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600200"/>
            <a:ext cx="5257800" cy="4525963"/>
          </a:xfrm>
        </p:spPr>
        <p:txBody>
          <a:bodyPr/>
          <a:lstStyle/>
          <a:p>
            <a:r>
              <a:rPr lang="en-US" sz="4400" dirty="0" smtClean="0"/>
              <a:t>Advocacy</a:t>
            </a:r>
            <a:endParaRPr lang="en-US" sz="4400" dirty="0"/>
          </a:p>
          <a:p>
            <a:r>
              <a:rPr lang="en-US" sz="4400" dirty="0" smtClean="0"/>
              <a:t>Social Support</a:t>
            </a:r>
            <a:endParaRPr lang="en-US" sz="4400" dirty="0"/>
          </a:p>
          <a:p>
            <a:r>
              <a:rPr lang="en-US" sz="4400" dirty="0" smtClean="0"/>
              <a:t>Empowerment</a:t>
            </a:r>
            <a:r>
              <a:rPr lang="en-US" dirty="0" smtClean="0"/>
              <a:t> </a:t>
            </a:r>
          </a:p>
          <a:p>
            <a:pPr algn="r">
              <a:buNone/>
            </a:pPr>
            <a:r>
              <a:rPr lang="en-US" sz="2000" dirty="0" smtClean="0"/>
              <a:t>(WHO, 1994)</a:t>
            </a:r>
          </a:p>
          <a:p>
            <a:endParaRPr lang="en-US" i="1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944562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dirty="0" smtClean="0"/>
              <a:t>Health Promotion Strategies</a:t>
            </a:r>
            <a:endParaRPr lang="en-US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05000"/>
            <a:ext cx="2895600" cy="2755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944562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dirty="0" smtClean="0"/>
              <a:t>Health Promotion Strategies</a:t>
            </a:r>
            <a:endParaRPr lang="en-US" sz="28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2800" y="1828800"/>
            <a:ext cx="5334000" cy="4297363"/>
          </a:xfrm>
        </p:spPr>
        <p:txBody>
          <a:bodyPr>
            <a:normAutofit/>
          </a:bodyPr>
          <a:lstStyle/>
          <a:p>
            <a:r>
              <a:rPr lang="en-US" sz="2800" b="1" dirty="0"/>
              <a:t>Build Healthy Public Policy </a:t>
            </a:r>
            <a:endParaRPr lang="en-US" sz="2800" b="1" dirty="0" smtClean="0"/>
          </a:p>
          <a:p>
            <a:r>
              <a:rPr lang="en-US" sz="2800" b="1" dirty="0"/>
              <a:t>Create Supportive </a:t>
            </a:r>
            <a:r>
              <a:rPr lang="en-US" sz="2800" b="1" dirty="0" smtClean="0"/>
              <a:t>Environments</a:t>
            </a:r>
          </a:p>
          <a:p>
            <a:r>
              <a:rPr lang="en-US" sz="2800" b="1" dirty="0"/>
              <a:t>Strengthen Community </a:t>
            </a:r>
            <a:r>
              <a:rPr lang="en-US" sz="2800" b="1" dirty="0" smtClean="0"/>
              <a:t>Actions</a:t>
            </a:r>
          </a:p>
          <a:p>
            <a:r>
              <a:rPr lang="en-US" sz="2800" b="1" dirty="0"/>
              <a:t>Develop Personal </a:t>
            </a:r>
            <a:r>
              <a:rPr lang="en-US" sz="2800" b="1" dirty="0" smtClean="0"/>
              <a:t>Skills</a:t>
            </a:r>
          </a:p>
          <a:p>
            <a:r>
              <a:rPr lang="en-US" sz="2800" b="1" dirty="0"/>
              <a:t>Reorient Health </a:t>
            </a:r>
            <a:r>
              <a:rPr lang="en-US" sz="2800" b="1" dirty="0" smtClean="0"/>
              <a:t>Services</a:t>
            </a:r>
          </a:p>
          <a:p>
            <a:pPr algn="r">
              <a:buNone/>
            </a:pPr>
            <a:r>
              <a:rPr lang="en-US" sz="2000" dirty="0" smtClean="0"/>
              <a:t>(Ottawa Charter, 1986)</a:t>
            </a:r>
            <a:endParaRPr lang="en-US" sz="2000" b="1" i="1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05000"/>
            <a:ext cx="2895600" cy="2755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dirty="0" smtClean="0"/>
              <a:t>Health </a:t>
            </a:r>
            <a:r>
              <a:rPr lang="en-US" dirty="0" err="1" smtClean="0"/>
              <a:t>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</a:t>
            </a:r>
            <a:r>
              <a:rPr lang="en-US" dirty="0"/>
              <a:t>activity undertaken by an individual, regardless of actual or perceived </a:t>
            </a:r>
            <a:r>
              <a:rPr lang="en-US" i="1" dirty="0"/>
              <a:t>health </a:t>
            </a:r>
            <a:r>
              <a:rPr lang="en-US" i="1" dirty="0" smtClean="0"/>
              <a:t>status, </a:t>
            </a:r>
            <a:r>
              <a:rPr lang="en-US" dirty="0" smtClean="0"/>
              <a:t>for </a:t>
            </a:r>
            <a:r>
              <a:rPr lang="en-US" dirty="0"/>
              <a:t>the purpose of promoting, protecting or maintaining </a:t>
            </a:r>
            <a:r>
              <a:rPr lang="en-US" i="1" dirty="0"/>
              <a:t>health, whether or not </a:t>
            </a:r>
            <a:r>
              <a:rPr lang="en-US" i="1" dirty="0" smtClean="0"/>
              <a:t>such </a:t>
            </a:r>
            <a:r>
              <a:rPr lang="en-US" dirty="0" smtClean="0"/>
              <a:t>behavior </a:t>
            </a:r>
            <a:r>
              <a:rPr lang="en-US" dirty="0"/>
              <a:t>is objectively effective towards that end.</a:t>
            </a:r>
          </a:p>
          <a:p>
            <a:pPr algn="r">
              <a:buNone/>
            </a:pPr>
            <a:r>
              <a:rPr lang="en-US" sz="1600" dirty="0"/>
              <a:t>Reference: Health Promotion Glossary, </a:t>
            </a:r>
            <a:r>
              <a:rPr lang="en-US" sz="1600" dirty="0" smtClean="0"/>
              <a:t>1986</a:t>
            </a:r>
            <a:endParaRPr lang="en-US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212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09696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The Scope of Health Promotion</a:t>
            </a:r>
            <a:br>
              <a:rPr lang="en-US" dirty="0" smtClean="0"/>
            </a:br>
            <a:r>
              <a:rPr lang="en-US" dirty="0" smtClean="0"/>
              <a:t>based on the level of health services</a:t>
            </a: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Health Promotion at the level of promotion</a:t>
            </a:r>
          </a:p>
          <a:p>
            <a:r>
              <a:rPr lang="en-US" sz="2800" dirty="0" smtClean="0"/>
              <a:t>Health Promotion at the level of preventive</a:t>
            </a:r>
          </a:p>
          <a:p>
            <a:r>
              <a:rPr lang="en-US" sz="2800" dirty="0" smtClean="0"/>
              <a:t>Health Promotion at the level of curative</a:t>
            </a:r>
          </a:p>
          <a:p>
            <a:r>
              <a:rPr lang="en-US" sz="2800" dirty="0" smtClean="0"/>
              <a:t>Health Promotion at the level of rehabilitative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Five level of Prevention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/>
              <a:t>(</a:t>
            </a:r>
            <a:r>
              <a:rPr lang="en-US" sz="2000" dirty="0" err="1"/>
              <a:t>Leavel</a:t>
            </a:r>
            <a:r>
              <a:rPr lang="en-US" sz="2000" dirty="0"/>
              <a:t> &amp; Clark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274638"/>
            <a:ext cx="9144000" cy="1096962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Scope of Health Promotion</a:t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based on the places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228600"/>
            <a:ext cx="9144000" cy="1295400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Health Promotion Means Changing Behavior at </a:t>
            </a:r>
            <a:r>
              <a:rPr kumimoji="0" lang="en-US" sz="4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Multiple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Levels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0" y="1981200"/>
          <a:ext cx="9144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4800" y="6035675"/>
            <a:ext cx="8534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Source: Adapted from National Cancer Institute, </a:t>
            </a:r>
            <a:r>
              <a:rPr lang="en-US" sz="1400" i="1" dirty="0"/>
              <a:t>Theory at a Glance: A Guide for Health Promotion </a:t>
            </a:r>
            <a:r>
              <a:rPr lang="en-US" sz="1400" dirty="0"/>
              <a:t>(2003), </a:t>
            </a:r>
            <a:r>
              <a:rPr lang="en-US" sz="1400" dirty="0" smtClean="0"/>
              <a:t>available </a:t>
            </a:r>
            <a:r>
              <a:rPr lang="en-US" sz="1400" dirty="0"/>
              <a:t>online at http://cancer.gov.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8750" t="11000" r="27500" b="4000"/>
          <a:stretch>
            <a:fillRect/>
          </a:stretch>
        </p:blipFill>
        <p:spPr bwMode="auto">
          <a:xfrm>
            <a:off x="1600200" y="914400"/>
            <a:ext cx="5562600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1"/>
            <a:ext cx="9144000" cy="838200"/>
          </a:xfrm>
          <a:prstGeom prst="rect">
            <a:avLst/>
          </a:prstGeom>
          <a:solidFill>
            <a:srgbClr val="FFC000"/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The Factors Influencing on Health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5943600"/>
            <a:ext cx="6079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Blum's "Force-Field and Well Being Paradigm of Health, 1984"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4648200"/>
            <a:ext cx="281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Behavior, including our lifestyle choices, have a greater effect </a:t>
            </a:r>
          </a:p>
          <a:p>
            <a:r>
              <a:rPr lang="en-US" dirty="0" smtClean="0"/>
              <a:t>on our health than all other things combined.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Behavior: CHAPTER 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74638"/>
            <a:ext cx="9144000" cy="868362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References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Notoatmodjo, Soekidjo. </a:t>
            </a:r>
            <a:r>
              <a:rPr kumimoji="0" lang="id-ID" sz="24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Promosi Kesehatan; Teori dan Praktek</a:t>
            </a: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PT Rineka Cipta. Jakarta. 2005</a:t>
            </a: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WHO, </a:t>
            </a:r>
            <a:r>
              <a:rPr kumimoji="0" lang="en-US" sz="24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Ottawa Charter for Health Promotion First International Conference on Health Promotion Ottawa</a:t>
            </a: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 November 1986 - WHO/HPR/HEP/95.1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WHO, </a:t>
            </a:r>
            <a:r>
              <a:rPr kumimoji="0" lang="en-US" sz="24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Health Promotion Glossary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WHO, Geneva, 1998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Peggy Hickman, </a:t>
            </a: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Systems Approach to Health Education,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Rural Health Institute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 t="11667" b="1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C00000"/>
                </a:solidFill>
                <a:latin typeface="Mistral" pitchFamily="66" charset="0"/>
              </a:rPr>
              <a:t>C U next week !</a:t>
            </a:r>
            <a:endParaRPr lang="en-US" sz="9600" dirty="0">
              <a:solidFill>
                <a:srgbClr val="C00000"/>
              </a:solidFill>
              <a:latin typeface="Mistral" pitchFamily="66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smtClean="0">
                <a:latin typeface="+mj-lt"/>
              </a:rPr>
              <a:t>Health Behavior: CHAPTER 1</a:t>
            </a:r>
            <a:endParaRPr lang="en-US" sz="1400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9E6-9D29-4824-A2DB-88E2FF60134E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</TotalTime>
  <Words>795</Words>
  <Application>Microsoft Office PowerPoint</Application>
  <PresentationFormat>On-screen Show (4:3)</PresentationFormat>
  <Paragraphs>145</Paragraphs>
  <Slides>18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Chart</vt:lpstr>
      <vt:lpstr>The Health Behavior and  Health Promotion Concept</vt:lpstr>
      <vt:lpstr>DESCRIPTION</vt:lpstr>
      <vt:lpstr>OBJECTIVES</vt:lpstr>
      <vt:lpstr>What is HEALTH ?</vt:lpstr>
      <vt:lpstr>Slide 5</vt:lpstr>
      <vt:lpstr>Slide 6</vt:lpstr>
      <vt:lpstr>Slide 7</vt:lpstr>
      <vt:lpstr>Health Promotion</vt:lpstr>
      <vt:lpstr>Health Promotion Strategies</vt:lpstr>
      <vt:lpstr>Health Promotion Strategies</vt:lpstr>
      <vt:lpstr>Health behaviour</vt:lpstr>
      <vt:lpstr>The Scope of Health Promotion based on the level of health services</vt:lpstr>
      <vt:lpstr>Five level of Prevention :  (Leavel &amp; Clark)</vt:lpstr>
      <vt:lpstr>Slide 14</vt:lpstr>
      <vt:lpstr>Slide 15</vt:lpstr>
      <vt:lpstr>Slide 16</vt:lpstr>
      <vt:lpstr>Slide 17</vt:lpstr>
      <vt:lpstr>C U next week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Health Behavior and  Health Promotion Concept</dc:title>
  <dc:creator>User</dc:creator>
  <cp:lastModifiedBy>user</cp:lastModifiedBy>
  <cp:revision>20</cp:revision>
  <dcterms:created xsi:type="dcterms:W3CDTF">2011-12-05T01:49:10Z</dcterms:created>
  <dcterms:modified xsi:type="dcterms:W3CDTF">2013-09-12T01:22:25Z</dcterms:modified>
</cp:coreProperties>
</file>